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media/image101.svg" ContentType="image/svg+xml"/>
  <Override PartName="/ppt/media/image103.svg" ContentType="image/svg+xml"/>
  <Override PartName="/ppt/media/image105.svg" ContentType="image/svg+xml"/>
  <Override PartName="/ppt/media/image107.svg" ContentType="image/svg+xml"/>
  <Override PartName="/ppt/media/image109.svg" ContentType="image/svg+xml"/>
  <Override PartName="/ppt/media/image11.svg" ContentType="image/svg+xml"/>
  <Override PartName="/ppt/media/image111.svg" ContentType="image/svg+xml"/>
  <Override PartName="/ppt/media/image113.svg" ContentType="image/svg+xml"/>
  <Override PartName="/ppt/media/image115.svg" ContentType="image/svg+xml"/>
  <Override PartName="/ppt/media/image117.svg" ContentType="image/svg+xml"/>
  <Override PartName="/ppt/media/image119.svg" ContentType="image/svg+xml"/>
  <Override PartName="/ppt/media/image121.svg" ContentType="image/svg+xml"/>
  <Override PartName="/ppt/media/image123.svg" ContentType="image/svg+xml"/>
  <Override PartName="/ppt/media/image126.svg" ContentType="image/svg+xml"/>
  <Override PartName="/ppt/media/image128.svg" ContentType="image/svg+xml"/>
  <Override PartName="/ppt/media/image130.svg" ContentType="image/svg+xml"/>
  <Override PartName="/ppt/media/image132.svg" ContentType="image/svg+xml"/>
  <Override PartName="/ppt/media/image134.svg" ContentType="image/svg+xml"/>
  <Override PartName="/ppt/media/image136.svg" ContentType="image/svg+xml"/>
  <Override PartName="/ppt/media/image138.svg" ContentType="image/svg+xml"/>
  <Override PartName="/ppt/media/image140.svg" ContentType="image/svg+xml"/>
  <Override PartName="/ppt/media/image142.svg" ContentType="image/svg+xml"/>
  <Override PartName="/ppt/media/image144.svg" ContentType="image/svg+xml"/>
  <Override PartName="/ppt/media/image146.svg" ContentType="image/svg+xml"/>
  <Override PartName="/ppt/media/image148.svg" ContentType="image/svg+xml"/>
  <Override PartName="/ppt/media/image15.svg" ContentType="image/svg+xml"/>
  <Override PartName="/ppt/media/image150.svg" ContentType="image/svg+xml"/>
  <Override PartName="/ppt/media/image152.svg" ContentType="image/svg+xml"/>
  <Override PartName="/ppt/media/image154.svg" ContentType="image/svg+xml"/>
  <Override PartName="/ppt/media/image156.svg" ContentType="image/svg+xml"/>
  <Override PartName="/ppt/media/image159.svg" ContentType="image/svg+xml"/>
  <Override PartName="/ppt/media/image161.svg" ContentType="image/svg+xml"/>
  <Override PartName="/ppt/media/image163.svg" ContentType="image/svg+xml"/>
  <Override PartName="/ppt/media/image165.svg" ContentType="image/svg+xml"/>
  <Override PartName="/ppt/media/image167.svg" ContentType="image/svg+xml"/>
  <Override PartName="/ppt/media/image169.svg" ContentType="image/svg+xml"/>
  <Override PartName="/ppt/media/image17.svg" ContentType="image/svg+xml"/>
  <Override PartName="/ppt/media/image172.svg" ContentType="image/svg+xml"/>
  <Override PartName="/ppt/media/image174.svg" ContentType="image/svg+xml"/>
  <Override PartName="/ppt/media/image176.svg" ContentType="image/svg+xml"/>
  <Override PartName="/ppt/media/image178.svg" ContentType="image/svg+xml"/>
  <Override PartName="/ppt/media/image180.svg" ContentType="image/svg+xml"/>
  <Override PartName="/ppt/media/image183.svg" ContentType="image/svg+xml"/>
  <Override PartName="/ppt/media/image19.svg" ContentType="image/svg+xml"/>
  <Override PartName="/ppt/media/image2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0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media/image69.svg" ContentType="image/svg+xml"/>
  <Override PartName="/ppt/media/image7.svg" ContentType="image/svg+xml"/>
  <Override PartName="/ppt/media/image71.svg" ContentType="image/svg+xml"/>
  <Override PartName="/ppt/media/image73.svg" ContentType="image/svg+xml"/>
  <Override PartName="/ppt/media/image75.svg" ContentType="image/svg+xml"/>
  <Override PartName="/ppt/media/image77.svg" ContentType="image/svg+xml"/>
  <Override PartName="/ppt/media/image79.svg" ContentType="image/svg+xml"/>
  <Override PartName="/ppt/media/image81.svg" ContentType="image/svg+xml"/>
  <Override PartName="/ppt/media/image83.svg" ContentType="image/svg+xml"/>
  <Override PartName="/ppt/media/image85.svg" ContentType="image/svg+xml"/>
  <Override PartName="/ppt/media/image87.svg" ContentType="image/svg+xml"/>
  <Override PartName="/ppt/media/image89.svg" ContentType="image/svg+xml"/>
  <Override PartName="/ppt/media/image9.svg" ContentType="image/svg+xml"/>
  <Override PartName="/ppt/media/image91.svg" ContentType="image/svg+xml"/>
  <Override PartName="/ppt/media/image93.svg" ContentType="image/svg+xml"/>
  <Override PartName="/ppt/media/image95.svg" ContentType="image/svg+xml"/>
  <Override PartName="/ppt/media/image97.svg" ContentType="image/svg+xml"/>
  <Override PartName="/ppt/media/image99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8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9" r:id="rId16"/>
  </p:sldIdLst>
  <p:sldSz cx="18288000" cy="10287000"/>
  <p:notesSz cx="6858000" cy="9144000"/>
  <p:embeddedFontLst>
    <p:embeddedFont>
      <p:font typeface="Marmelad" panose="02000503000000020004"/>
      <p:regular r:id="rId20"/>
    </p:embeddedFont>
    <p:embeddedFont>
      <p:font typeface="Poppins Ultra-Bold" panose="00000900000000000000"/>
      <p:bold r:id="rId21"/>
    </p:embeddedFont>
    <p:embeddedFont>
      <p:font typeface="Calibri" panose="020F050202020403020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-696" y="-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font" Target="fonts/font6.fntdata"/><Relationship Id="rId24" Type="http://schemas.openxmlformats.org/officeDocument/2006/relationships/font" Target="fonts/font5.fntdata"/><Relationship Id="rId23" Type="http://schemas.openxmlformats.org/officeDocument/2006/relationships/font" Target="fonts/font4.fntdata"/><Relationship Id="rId22" Type="http://schemas.openxmlformats.org/officeDocument/2006/relationships/font" Target="fonts/font3.fntdata"/><Relationship Id="rId21" Type="http://schemas.openxmlformats.org/officeDocument/2006/relationships/font" Target="fonts/font2.fntdata"/><Relationship Id="rId20" Type="http://schemas.openxmlformats.org/officeDocument/2006/relationships/font" Target="fonts/font1.fntdata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svg"/><Relationship Id="rId8" Type="http://schemas.openxmlformats.org/officeDocument/2006/relationships/image" Target="../media/image8.png"/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3" Type="http://schemas.openxmlformats.org/officeDocument/2006/relationships/slideLayout" Target="../slideLayouts/slideLayout7.xml"/><Relationship Id="rId32" Type="http://schemas.openxmlformats.org/officeDocument/2006/relationships/image" Target="../media/image32.png"/><Relationship Id="rId31" Type="http://schemas.openxmlformats.org/officeDocument/2006/relationships/image" Target="../media/image31.svg"/><Relationship Id="rId30" Type="http://schemas.openxmlformats.org/officeDocument/2006/relationships/image" Target="../media/image30.png"/><Relationship Id="rId3" Type="http://schemas.openxmlformats.org/officeDocument/2006/relationships/image" Target="../media/image3.png"/><Relationship Id="rId29" Type="http://schemas.openxmlformats.org/officeDocument/2006/relationships/image" Target="../media/image29.svg"/><Relationship Id="rId28" Type="http://schemas.openxmlformats.org/officeDocument/2006/relationships/image" Target="../media/image28.png"/><Relationship Id="rId27" Type="http://schemas.openxmlformats.org/officeDocument/2006/relationships/image" Target="../media/image27.svg"/><Relationship Id="rId26" Type="http://schemas.openxmlformats.org/officeDocument/2006/relationships/image" Target="../media/image26.png"/><Relationship Id="rId25" Type="http://schemas.openxmlformats.org/officeDocument/2006/relationships/image" Target="../media/image25.svg"/><Relationship Id="rId24" Type="http://schemas.openxmlformats.org/officeDocument/2006/relationships/image" Target="../media/image24.png"/><Relationship Id="rId23" Type="http://schemas.openxmlformats.org/officeDocument/2006/relationships/image" Target="../media/image23.svg"/><Relationship Id="rId22" Type="http://schemas.openxmlformats.org/officeDocument/2006/relationships/image" Target="../media/image22.png"/><Relationship Id="rId21" Type="http://schemas.openxmlformats.org/officeDocument/2006/relationships/image" Target="../media/image21.svg"/><Relationship Id="rId20" Type="http://schemas.openxmlformats.org/officeDocument/2006/relationships/image" Target="../media/image20.png"/><Relationship Id="rId2" Type="http://schemas.openxmlformats.org/officeDocument/2006/relationships/image" Target="../media/image2.svg"/><Relationship Id="rId19" Type="http://schemas.openxmlformats.org/officeDocument/2006/relationships/image" Target="../media/image19.svg"/><Relationship Id="rId18" Type="http://schemas.openxmlformats.org/officeDocument/2006/relationships/image" Target="../media/image18.png"/><Relationship Id="rId17" Type="http://schemas.openxmlformats.org/officeDocument/2006/relationships/image" Target="../media/image17.svg"/><Relationship Id="rId16" Type="http://schemas.openxmlformats.org/officeDocument/2006/relationships/image" Target="../media/image16.png"/><Relationship Id="rId15" Type="http://schemas.openxmlformats.org/officeDocument/2006/relationships/image" Target="../media/image15.svg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sv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38.svg"/><Relationship Id="rId7" Type="http://schemas.openxmlformats.org/officeDocument/2006/relationships/image" Target="../media/image37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Relationship Id="rId3" Type="http://schemas.openxmlformats.org/officeDocument/2006/relationships/image" Target="../media/image33.png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46.svg"/><Relationship Id="rId23" Type="http://schemas.openxmlformats.org/officeDocument/2006/relationships/image" Target="../media/image45.png"/><Relationship Id="rId22" Type="http://schemas.openxmlformats.org/officeDocument/2006/relationships/image" Target="../media/image44.svg"/><Relationship Id="rId21" Type="http://schemas.openxmlformats.org/officeDocument/2006/relationships/image" Target="../media/image43.png"/><Relationship Id="rId20" Type="http://schemas.openxmlformats.org/officeDocument/2006/relationships/image" Target="../media/image42.svg"/><Relationship Id="rId2" Type="http://schemas.openxmlformats.org/officeDocument/2006/relationships/image" Target="../media/image2.svg"/><Relationship Id="rId19" Type="http://schemas.openxmlformats.org/officeDocument/2006/relationships/image" Target="../media/image41.png"/><Relationship Id="rId18" Type="http://schemas.openxmlformats.org/officeDocument/2006/relationships/image" Target="../media/image40.svg"/><Relationship Id="rId17" Type="http://schemas.openxmlformats.org/officeDocument/2006/relationships/image" Target="../media/image39.png"/><Relationship Id="rId16" Type="http://schemas.openxmlformats.org/officeDocument/2006/relationships/image" Target="../media/image31.svg"/><Relationship Id="rId15" Type="http://schemas.openxmlformats.org/officeDocument/2006/relationships/image" Target="../media/image30.png"/><Relationship Id="rId14" Type="http://schemas.openxmlformats.org/officeDocument/2006/relationships/image" Target="../media/image11.svg"/><Relationship Id="rId13" Type="http://schemas.openxmlformats.org/officeDocument/2006/relationships/image" Target="../media/image10.png"/><Relationship Id="rId12" Type="http://schemas.openxmlformats.org/officeDocument/2006/relationships/image" Target="../media/image12.png"/><Relationship Id="rId11" Type="http://schemas.openxmlformats.org/officeDocument/2006/relationships/image" Target="../media/image15.svg"/><Relationship Id="rId10" Type="http://schemas.openxmlformats.org/officeDocument/2006/relationships/image" Target="../media/image14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2.png"/><Relationship Id="rId8" Type="http://schemas.openxmlformats.org/officeDocument/2006/relationships/image" Target="../media/image51.png"/><Relationship Id="rId7" Type="http://schemas.openxmlformats.org/officeDocument/2006/relationships/image" Target="../media/image2.svg"/><Relationship Id="rId6" Type="http://schemas.openxmlformats.org/officeDocument/2006/relationships/image" Target="../media/image1.png"/><Relationship Id="rId5" Type="http://schemas.openxmlformats.org/officeDocument/2006/relationships/image" Target="../media/image50.svg"/><Relationship Id="rId4" Type="http://schemas.openxmlformats.org/officeDocument/2006/relationships/image" Target="../media/image49.png"/><Relationship Id="rId37" Type="http://schemas.openxmlformats.org/officeDocument/2006/relationships/slideLayout" Target="../slideLayouts/slideLayout7.xml"/><Relationship Id="rId36" Type="http://schemas.openxmlformats.org/officeDocument/2006/relationships/image" Target="../media/image77.svg"/><Relationship Id="rId35" Type="http://schemas.openxmlformats.org/officeDocument/2006/relationships/image" Target="../media/image76.png"/><Relationship Id="rId34" Type="http://schemas.openxmlformats.org/officeDocument/2006/relationships/image" Target="../media/image75.svg"/><Relationship Id="rId33" Type="http://schemas.openxmlformats.org/officeDocument/2006/relationships/image" Target="../media/image74.png"/><Relationship Id="rId32" Type="http://schemas.openxmlformats.org/officeDocument/2006/relationships/image" Target="../media/image73.svg"/><Relationship Id="rId31" Type="http://schemas.openxmlformats.org/officeDocument/2006/relationships/image" Target="../media/image72.png"/><Relationship Id="rId30" Type="http://schemas.openxmlformats.org/officeDocument/2006/relationships/image" Target="../media/image71.svg"/><Relationship Id="rId3" Type="http://schemas.openxmlformats.org/officeDocument/2006/relationships/image" Target="../media/image48.svg"/><Relationship Id="rId29" Type="http://schemas.openxmlformats.org/officeDocument/2006/relationships/image" Target="../media/image70.png"/><Relationship Id="rId28" Type="http://schemas.openxmlformats.org/officeDocument/2006/relationships/image" Target="../media/image69.svg"/><Relationship Id="rId27" Type="http://schemas.openxmlformats.org/officeDocument/2006/relationships/image" Target="../media/image68.png"/><Relationship Id="rId26" Type="http://schemas.openxmlformats.org/officeDocument/2006/relationships/image" Target="../media/image38.svg"/><Relationship Id="rId25" Type="http://schemas.openxmlformats.org/officeDocument/2006/relationships/image" Target="../media/image37.png"/><Relationship Id="rId24" Type="http://schemas.openxmlformats.org/officeDocument/2006/relationships/image" Target="../media/image67.svg"/><Relationship Id="rId23" Type="http://schemas.openxmlformats.org/officeDocument/2006/relationships/image" Target="../media/image66.png"/><Relationship Id="rId22" Type="http://schemas.openxmlformats.org/officeDocument/2006/relationships/image" Target="../media/image65.svg"/><Relationship Id="rId21" Type="http://schemas.openxmlformats.org/officeDocument/2006/relationships/image" Target="../media/image64.png"/><Relationship Id="rId20" Type="http://schemas.openxmlformats.org/officeDocument/2006/relationships/image" Target="../media/image63.svg"/><Relationship Id="rId2" Type="http://schemas.openxmlformats.org/officeDocument/2006/relationships/image" Target="../media/image47.png"/><Relationship Id="rId19" Type="http://schemas.openxmlformats.org/officeDocument/2006/relationships/image" Target="../media/image62.png"/><Relationship Id="rId18" Type="http://schemas.openxmlformats.org/officeDocument/2006/relationships/image" Target="../media/image61.svg"/><Relationship Id="rId17" Type="http://schemas.openxmlformats.org/officeDocument/2006/relationships/image" Target="../media/image60.png"/><Relationship Id="rId16" Type="http://schemas.openxmlformats.org/officeDocument/2006/relationships/image" Target="../media/image59.svg"/><Relationship Id="rId15" Type="http://schemas.openxmlformats.org/officeDocument/2006/relationships/image" Target="../media/image58.png"/><Relationship Id="rId14" Type="http://schemas.openxmlformats.org/officeDocument/2006/relationships/image" Target="../media/image57.svg"/><Relationship Id="rId13" Type="http://schemas.openxmlformats.org/officeDocument/2006/relationships/image" Target="../media/image56.png"/><Relationship Id="rId12" Type="http://schemas.openxmlformats.org/officeDocument/2006/relationships/image" Target="../media/image55.svg"/><Relationship Id="rId11" Type="http://schemas.openxmlformats.org/officeDocument/2006/relationships/image" Target="../media/image54.png"/><Relationship Id="rId10" Type="http://schemas.openxmlformats.org/officeDocument/2006/relationships/image" Target="../media/image53.sv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6.png"/><Relationship Id="rId8" Type="http://schemas.openxmlformats.org/officeDocument/2006/relationships/image" Target="../media/image85.svg"/><Relationship Id="rId7" Type="http://schemas.openxmlformats.org/officeDocument/2006/relationships/image" Target="../media/image84.png"/><Relationship Id="rId6" Type="http://schemas.openxmlformats.org/officeDocument/2006/relationships/image" Target="../media/image83.svg"/><Relationship Id="rId5" Type="http://schemas.openxmlformats.org/officeDocument/2006/relationships/image" Target="../media/image82.png"/><Relationship Id="rId4" Type="http://schemas.openxmlformats.org/officeDocument/2006/relationships/image" Target="../media/image81.svg"/><Relationship Id="rId3" Type="http://schemas.openxmlformats.org/officeDocument/2006/relationships/image" Target="../media/image80.png"/><Relationship Id="rId28" Type="http://schemas.openxmlformats.org/officeDocument/2006/relationships/slideLayout" Target="../slideLayouts/slideLayout7.xml"/><Relationship Id="rId27" Type="http://schemas.openxmlformats.org/officeDocument/2006/relationships/image" Target="../media/image67.svg"/><Relationship Id="rId26" Type="http://schemas.openxmlformats.org/officeDocument/2006/relationships/image" Target="../media/image66.png"/><Relationship Id="rId25" Type="http://schemas.openxmlformats.org/officeDocument/2006/relationships/image" Target="../media/image93.svg"/><Relationship Id="rId24" Type="http://schemas.openxmlformats.org/officeDocument/2006/relationships/image" Target="../media/image92.png"/><Relationship Id="rId23" Type="http://schemas.openxmlformats.org/officeDocument/2006/relationships/image" Target="../media/image91.svg"/><Relationship Id="rId22" Type="http://schemas.openxmlformats.org/officeDocument/2006/relationships/image" Target="../media/image90.png"/><Relationship Id="rId21" Type="http://schemas.openxmlformats.org/officeDocument/2006/relationships/image" Target="../media/image42.svg"/><Relationship Id="rId20" Type="http://schemas.openxmlformats.org/officeDocument/2006/relationships/image" Target="../media/image41.png"/><Relationship Id="rId2" Type="http://schemas.openxmlformats.org/officeDocument/2006/relationships/image" Target="../media/image79.svg"/><Relationship Id="rId19" Type="http://schemas.openxmlformats.org/officeDocument/2006/relationships/image" Target="../media/image40.svg"/><Relationship Id="rId18" Type="http://schemas.openxmlformats.org/officeDocument/2006/relationships/image" Target="../media/image39.png"/><Relationship Id="rId17" Type="http://schemas.openxmlformats.org/officeDocument/2006/relationships/image" Target="../media/image38.svg"/><Relationship Id="rId16" Type="http://schemas.openxmlformats.org/officeDocument/2006/relationships/image" Target="../media/image37.png"/><Relationship Id="rId15" Type="http://schemas.openxmlformats.org/officeDocument/2006/relationships/image" Target="../media/image12.png"/><Relationship Id="rId14" Type="http://schemas.openxmlformats.org/officeDocument/2006/relationships/image" Target="../media/image89.svg"/><Relationship Id="rId13" Type="http://schemas.openxmlformats.org/officeDocument/2006/relationships/image" Target="../media/image88.png"/><Relationship Id="rId12" Type="http://schemas.openxmlformats.org/officeDocument/2006/relationships/image" Target="../media/image2.svg"/><Relationship Id="rId11" Type="http://schemas.openxmlformats.org/officeDocument/2006/relationships/image" Target="../media/image1.png"/><Relationship Id="rId10" Type="http://schemas.openxmlformats.org/officeDocument/2006/relationships/image" Target="../media/image87.svg"/><Relationship Id="rId1" Type="http://schemas.openxmlformats.org/officeDocument/2006/relationships/image" Target="../media/image78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2.png"/><Relationship Id="rId8" Type="http://schemas.openxmlformats.org/officeDocument/2006/relationships/image" Target="../media/image101.svg"/><Relationship Id="rId7" Type="http://schemas.openxmlformats.org/officeDocument/2006/relationships/image" Target="../media/image100.png"/><Relationship Id="rId6" Type="http://schemas.openxmlformats.org/officeDocument/2006/relationships/image" Target="../media/image99.svg"/><Relationship Id="rId5" Type="http://schemas.openxmlformats.org/officeDocument/2006/relationships/image" Target="../media/image98.png"/><Relationship Id="rId4" Type="http://schemas.openxmlformats.org/officeDocument/2006/relationships/image" Target="../media/image97.svg"/><Relationship Id="rId32" Type="http://schemas.openxmlformats.org/officeDocument/2006/relationships/slideLayout" Target="../slideLayouts/slideLayout7.xml"/><Relationship Id="rId31" Type="http://schemas.openxmlformats.org/officeDocument/2006/relationships/image" Target="../media/image44.svg"/><Relationship Id="rId30" Type="http://schemas.openxmlformats.org/officeDocument/2006/relationships/image" Target="../media/image43.png"/><Relationship Id="rId3" Type="http://schemas.openxmlformats.org/officeDocument/2006/relationships/image" Target="../media/image96.png"/><Relationship Id="rId29" Type="http://schemas.openxmlformats.org/officeDocument/2006/relationships/image" Target="../media/image42.svg"/><Relationship Id="rId28" Type="http://schemas.openxmlformats.org/officeDocument/2006/relationships/image" Target="../media/image41.png"/><Relationship Id="rId27" Type="http://schemas.openxmlformats.org/officeDocument/2006/relationships/image" Target="../media/image40.svg"/><Relationship Id="rId26" Type="http://schemas.openxmlformats.org/officeDocument/2006/relationships/image" Target="../media/image39.png"/><Relationship Id="rId25" Type="http://schemas.openxmlformats.org/officeDocument/2006/relationships/image" Target="../media/image113.svg"/><Relationship Id="rId24" Type="http://schemas.openxmlformats.org/officeDocument/2006/relationships/image" Target="../media/image112.png"/><Relationship Id="rId23" Type="http://schemas.openxmlformats.org/officeDocument/2006/relationships/image" Target="../media/image111.svg"/><Relationship Id="rId22" Type="http://schemas.openxmlformats.org/officeDocument/2006/relationships/image" Target="../media/image110.png"/><Relationship Id="rId21" Type="http://schemas.openxmlformats.org/officeDocument/2006/relationships/image" Target="../media/image109.svg"/><Relationship Id="rId20" Type="http://schemas.openxmlformats.org/officeDocument/2006/relationships/image" Target="../media/image108.png"/><Relationship Id="rId2" Type="http://schemas.openxmlformats.org/officeDocument/2006/relationships/image" Target="../media/image95.svg"/><Relationship Id="rId19" Type="http://schemas.openxmlformats.org/officeDocument/2006/relationships/image" Target="../media/image12.png"/><Relationship Id="rId18" Type="http://schemas.openxmlformats.org/officeDocument/2006/relationships/image" Target="../media/image38.svg"/><Relationship Id="rId17" Type="http://schemas.openxmlformats.org/officeDocument/2006/relationships/image" Target="../media/image37.png"/><Relationship Id="rId16" Type="http://schemas.openxmlformats.org/officeDocument/2006/relationships/image" Target="../media/image2.svg"/><Relationship Id="rId15" Type="http://schemas.openxmlformats.org/officeDocument/2006/relationships/image" Target="../media/image1.png"/><Relationship Id="rId14" Type="http://schemas.openxmlformats.org/officeDocument/2006/relationships/image" Target="../media/image107.svg"/><Relationship Id="rId13" Type="http://schemas.openxmlformats.org/officeDocument/2006/relationships/image" Target="../media/image106.png"/><Relationship Id="rId12" Type="http://schemas.openxmlformats.org/officeDocument/2006/relationships/image" Target="../media/image105.svg"/><Relationship Id="rId11" Type="http://schemas.openxmlformats.org/officeDocument/2006/relationships/image" Target="../media/image104.png"/><Relationship Id="rId10" Type="http://schemas.openxmlformats.org/officeDocument/2006/relationships/image" Target="../media/image103.svg"/><Relationship Id="rId1" Type="http://schemas.openxmlformats.org/officeDocument/2006/relationships/image" Target="../media/image94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6.png"/><Relationship Id="rId8" Type="http://schemas.openxmlformats.org/officeDocument/2006/relationships/image" Target="../media/image85.svg"/><Relationship Id="rId7" Type="http://schemas.openxmlformats.org/officeDocument/2006/relationships/image" Target="../media/image84.png"/><Relationship Id="rId6" Type="http://schemas.openxmlformats.org/officeDocument/2006/relationships/image" Target="../media/image83.svg"/><Relationship Id="rId5" Type="http://schemas.openxmlformats.org/officeDocument/2006/relationships/image" Target="../media/image82.png"/><Relationship Id="rId4" Type="http://schemas.openxmlformats.org/officeDocument/2006/relationships/image" Target="../media/image81.svg"/><Relationship Id="rId3" Type="http://schemas.openxmlformats.org/officeDocument/2006/relationships/image" Target="../media/image80.png"/><Relationship Id="rId2" Type="http://schemas.openxmlformats.org/officeDocument/2006/relationships/image" Target="../media/image79.svg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89.svg"/><Relationship Id="rId13" Type="http://schemas.openxmlformats.org/officeDocument/2006/relationships/image" Target="../media/image88.png"/><Relationship Id="rId12" Type="http://schemas.openxmlformats.org/officeDocument/2006/relationships/image" Target="../media/image2.svg"/><Relationship Id="rId11" Type="http://schemas.openxmlformats.org/officeDocument/2006/relationships/image" Target="../media/image1.png"/><Relationship Id="rId10" Type="http://schemas.openxmlformats.org/officeDocument/2006/relationships/image" Target="../media/image87.svg"/><Relationship Id="rId1" Type="http://schemas.openxmlformats.org/officeDocument/2006/relationships/image" Target="../media/image78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5.svg"/><Relationship Id="rId8" Type="http://schemas.openxmlformats.org/officeDocument/2006/relationships/image" Target="../media/image114.png"/><Relationship Id="rId7" Type="http://schemas.openxmlformats.org/officeDocument/2006/relationships/image" Target="../media/image12.png"/><Relationship Id="rId6" Type="http://schemas.openxmlformats.org/officeDocument/2006/relationships/image" Target="../media/image55.svg"/><Relationship Id="rId5" Type="http://schemas.openxmlformats.org/officeDocument/2006/relationships/image" Target="../media/image54.png"/><Relationship Id="rId4" Type="http://schemas.openxmlformats.org/officeDocument/2006/relationships/image" Target="../media/image38.svg"/><Relationship Id="rId3" Type="http://schemas.openxmlformats.org/officeDocument/2006/relationships/image" Target="../media/image37.png"/><Relationship Id="rId28" Type="http://schemas.openxmlformats.org/officeDocument/2006/relationships/slideLayout" Target="../slideLayouts/slideLayout7.xml"/><Relationship Id="rId27" Type="http://schemas.openxmlformats.org/officeDocument/2006/relationships/image" Target="../media/image126.svg"/><Relationship Id="rId26" Type="http://schemas.openxmlformats.org/officeDocument/2006/relationships/image" Target="../media/image125.png"/><Relationship Id="rId25" Type="http://schemas.openxmlformats.org/officeDocument/2006/relationships/image" Target="../media/image124.png"/><Relationship Id="rId24" Type="http://schemas.openxmlformats.org/officeDocument/2006/relationships/image" Target="../media/image42.svg"/><Relationship Id="rId23" Type="http://schemas.openxmlformats.org/officeDocument/2006/relationships/image" Target="../media/image41.png"/><Relationship Id="rId22" Type="http://schemas.openxmlformats.org/officeDocument/2006/relationships/image" Target="../media/image123.svg"/><Relationship Id="rId21" Type="http://schemas.openxmlformats.org/officeDocument/2006/relationships/image" Target="../media/image122.png"/><Relationship Id="rId20" Type="http://schemas.openxmlformats.org/officeDocument/2006/relationships/image" Target="../media/image40.svg"/><Relationship Id="rId2" Type="http://schemas.openxmlformats.org/officeDocument/2006/relationships/image" Target="../media/image2.svg"/><Relationship Id="rId19" Type="http://schemas.openxmlformats.org/officeDocument/2006/relationships/image" Target="../media/image39.png"/><Relationship Id="rId18" Type="http://schemas.openxmlformats.org/officeDocument/2006/relationships/image" Target="../media/image121.svg"/><Relationship Id="rId17" Type="http://schemas.openxmlformats.org/officeDocument/2006/relationships/image" Target="../media/image120.png"/><Relationship Id="rId16" Type="http://schemas.openxmlformats.org/officeDocument/2006/relationships/hyperlink" Target="https://sites.google.com/site/badanovweb2/" TargetMode="External"/><Relationship Id="rId15" Type="http://schemas.openxmlformats.org/officeDocument/2006/relationships/image" Target="../media/image119.svg"/><Relationship Id="rId14" Type="http://schemas.openxmlformats.org/officeDocument/2006/relationships/image" Target="../media/image118.png"/><Relationship Id="rId13" Type="http://schemas.openxmlformats.org/officeDocument/2006/relationships/image" Target="../media/image113.svg"/><Relationship Id="rId12" Type="http://schemas.openxmlformats.org/officeDocument/2006/relationships/image" Target="../media/image112.png"/><Relationship Id="rId11" Type="http://schemas.openxmlformats.org/officeDocument/2006/relationships/image" Target="../media/image117.svg"/><Relationship Id="rId10" Type="http://schemas.openxmlformats.org/officeDocument/2006/relationships/image" Target="../media/image116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image" Target="../media/image132.svg"/><Relationship Id="rId7" Type="http://schemas.openxmlformats.org/officeDocument/2006/relationships/image" Target="../media/image131.png"/><Relationship Id="rId6" Type="http://schemas.openxmlformats.org/officeDocument/2006/relationships/image" Target="../media/image130.svg"/><Relationship Id="rId5" Type="http://schemas.openxmlformats.org/officeDocument/2006/relationships/image" Target="../media/image129.png"/><Relationship Id="rId4" Type="http://schemas.openxmlformats.org/officeDocument/2006/relationships/image" Target="../media/image2.svg"/><Relationship Id="rId3" Type="http://schemas.openxmlformats.org/officeDocument/2006/relationships/image" Target="../media/image1.png"/><Relationship Id="rId28" Type="http://schemas.openxmlformats.org/officeDocument/2006/relationships/slideLayout" Target="../slideLayouts/slideLayout7.xml"/><Relationship Id="rId27" Type="http://schemas.openxmlformats.org/officeDocument/2006/relationships/image" Target="../media/image142.svg"/><Relationship Id="rId26" Type="http://schemas.openxmlformats.org/officeDocument/2006/relationships/image" Target="../media/image141.png"/><Relationship Id="rId25" Type="http://schemas.openxmlformats.org/officeDocument/2006/relationships/image" Target="../media/image40.svg"/><Relationship Id="rId24" Type="http://schemas.openxmlformats.org/officeDocument/2006/relationships/image" Target="../media/image39.png"/><Relationship Id="rId23" Type="http://schemas.openxmlformats.org/officeDocument/2006/relationships/image" Target="../media/image15.svg"/><Relationship Id="rId22" Type="http://schemas.openxmlformats.org/officeDocument/2006/relationships/image" Target="../media/image14.png"/><Relationship Id="rId21" Type="http://schemas.openxmlformats.org/officeDocument/2006/relationships/image" Target="../media/image140.svg"/><Relationship Id="rId20" Type="http://schemas.openxmlformats.org/officeDocument/2006/relationships/image" Target="../media/image139.png"/><Relationship Id="rId2" Type="http://schemas.openxmlformats.org/officeDocument/2006/relationships/image" Target="../media/image128.svg"/><Relationship Id="rId19" Type="http://schemas.openxmlformats.org/officeDocument/2006/relationships/image" Target="../media/image12.png"/><Relationship Id="rId18" Type="http://schemas.openxmlformats.org/officeDocument/2006/relationships/image" Target="../media/image38.svg"/><Relationship Id="rId17" Type="http://schemas.openxmlformats.org/officeDocument/2006/relationships/image" Target="../media/image37.png"/><Relationship Id="rId16" Type="http://schemas.openxmlformats.org/officeDocument/2006/relationships/image" Target="../media/image138.svg"/><Relationship Id="rId15" Type="http://schemas.openxmlformats.org/officeDocument/2006/relationships/image" Target="../media/image137.png"/><Relationship Id="rId14" Type="http://schemas.openxmlformats.org/officeDocument/2006/relationships/image" Target="../media/image136.svg"/><Relationship Id="rId13" Type="http://schemas.openxmlformats.org/officeDocument/2006/relationships/image" Target="../media/image135.png"/><Relationship Id="rId12" Type="http://schemas.openxmlformats.org/officeDocument/2006/relationships/image" Target="../media/image134.svg"/><Relationship Id="rId11" Type="http://schemas.openxmlformats.org/officeDocument/2006/relationships/image" Target="../media/image133.png"/><Relationship Id="rId10" Type="http://schemas.openxmlformats.org/officeDocument/2006/relationships/image" Target="../media/image7.svg"/><Relationship Id="rId1" Type="http://schemas.openxmlformats.org/officeDocument/2006/relationships/image" Target="../media/image127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44.svg"/><Relationship Id="rId8" Type="http://schemas.openxmlformats.org/officeDocument/2006/relationships/image" Target="../media/image43.png"/><Relationship Id="rId7" Type="http://schemas.openxmlformats.org/officeDocument/2006/relationships/image" Target="../media/image111.svg"/><Relationship Id="rId6" Type="http://schemas.openxmlformats.org/officeDocument/2006/relationships/image" Target="../media/image110.png"/><Relationship Id="rId5" Type="http://schemas.openxmlformats.org/officeDocument/2006/relationships/image" Target="../media/image144.svg"/><Relationship Id="rId4" Type="http://schemas.openxmlformats.org/officeDocument/2006/relationships/image" Target="../media/image143.png"/><Relationship Id="rId31" Type="http://schemas.openxmlformats.org/officeDocument/2006/relationships/slideLayout" Target="../slideLayouts/slideLayout7.xml"/><Relationship Id="rId30" Type="http://schemas.openxmlformats.org/officeDocument/2006/relationships/image" Target="../media/image31.svg"/><Relationship Id="rId3" Type="http://schemas.openxmlformats.org/officeDocument/2006/relationships/image" Target="../media/image2.svg"/><Relationship Id="rId29" Type="http://schemas.openxmlformats.org/officeDocument/2006/relationships/image" Target="../media/image30.png"/><Relationship Id="rId28" Type="http://schemas.openxmlformats.org/officeDocument/2006/relationships/image" Target="../media/image40.svg"/><Relationship Id="rId27" Type="http://schemas.openxmlformats.org/officeDocument/2006/relationships/image" Target="../media/image39.png"/><Relationship Id="rId26" Type="http://schemas.openxmlformats.org/officeDocument/2006/relationships/image" Target="../media/image42.svg"/><Relationship Id="rId25" Type="http://schemas.openxmlformats.org/officeDocument/2006/relationships/image" Target="../media/image41.png"/><Relationship Id="rId24" Type="http://schemas.openxmlformats.org/officeDocument/2006/relationships/image" Target="../media/image154.svg"/><Relationship Id="rId23" Type="http://schemas.openxmlformats.org/officeDocument/2006/relationships/image" Target="../media/image153.png"/><Relationship Id="rId22" Type="http://schemas.openxmlformats.org/officeDocument/2006/relationships/image" Target="../media/image11.svg"/><Relationship Id="rId21" Type="http://schemas.openxmlformats.org/officeDocument/2006/relationships/image" Target="../media/image10.png"/><Relationship Id="rId20" Type="http://schemas.openxmlformats.org/officeDocument/2006/relationships/image" Target="../media/image38.svg"/><Relationship Id="rId2" Type="http://schemas.openxmlformats.org/officeDocument/2006/relationships/image" Target="../media/image1.png"/><Relationship Id="rId19" Type="http://schemas.openxmlformats.org/officeDocument/2006/relationships/image" Target="../media/image37.png"/><Relationship Id="rId18" Type="http://schemas.openxmlformats.org/officeDocument/2006/relationships/image" Target="../media/image152.svg"/><Relationship Id="rId17" Type="http://schemas.openxmlformats.org/officeDocument/2006/relationships/image" Target="../media/image151.png"/><Relationship Id="rId16" Type="http://schemas.openxmlformats.org/officeDocument/2006/relationships/image" Target="../media/image150.svg"/><Relationship Id="rId15" Type="http://schemas.openxmlformats.org/officeDocument/2006/relationships/image" Target="../media/image149.png"/><Relationship Id="rId14" Type="http://schemas.openxmlformats.org/officeDocument/2006/relationships/image" Target="../media/image12.png"/><Relationship Id="rId13" Type="http://schemas.openxmlformats.org/officeDocument/2006/relationships/image" Target="../media/image148.svg"/><Relationship Id="rId12" Type="http://schemas.openxmlformats.org/officeDocument/2006/relationships/image" Target="../media/image147.png"/><Relationship Id="rId11" Type="http://schemas.openxmlformats.org/officeDocument/2006/relationships/image" Target="../media/image146.svg"/><Relationship Id="rId10" Type="http://schemas.openxmlformats.org/officeDocument/2006/relationships/image" Target="../media/image145.pn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59.svg"/><Relationship Id="rId7" Type="http://schemas.openxmlformats.org/officeDocument/2006/relationships/image" Target="../media/image158.png"/><Relationship Id="rId6" Type="http://schemas.openxmlformats.org/officeDocument/2006/relationships/image" Target="../media/image12.png"/><Relationship Id="rId5" Type="http://schemas.openxmlformats.org/officeDocument/2006/relationships/image" Target="../media/image157.png"/><Relationship Id="rId4" Type="http://schemas.openxmlformats.org/officeDocument/2006/relationships/image" Target="../media/image156.svg"/><Relationship Id="rId3" Type="http://schemas.openxmlformats.org/officeDocument/2006/relationships/image" Target="../media/image155.png"/><Relationship Id="rId28" Type="http://schemas.openxmlformats.org/officeDocument/2006/relationships/slideLayout" Target="../slideLayouts/slideLayout7.xml"/><Relationship Id="rId27" Type="http://schemas.openxmlformats.org/officeDocument/2006/relationships/image" Target="../media/image89.svg"/><Relationship Id="rId26" Type="http://schemas.openxmlformats.org/officeDocument/2006/relationships/image" Target="../media/image88.png"/><Relationship Id="rId25" Type="http://schemas.openxmlformats.org/officeDocument/2006/relationships/image" Target="../media/image172.svg"/><Relationship Id="rId24" Type="http://schemas.openxmlformats.org/officeDocument/2006/relationships/image" Target="../media/image171.png"/><Relationship Id="rId23" Type="http://schemas.openxmlformats.org/officeDocument/2006/relationships/image" Target="../media/image170.png"/><Relationship Id="rId22" Type="http://schemas.openxmlformats.org/officeDocument/2006/relationships/image" Target="../media/image169.svg"/><Relationship Id="rId21" Type="http://schemas.openxmlformats.org/officeDocument/2006/relationships/image" Target="../media/image168.png"/><Relationship Id="rId20" Type="http://schemas.openxmlformats.org/officeDocument/2006/relationships/image" Target="../media/image167.svg"/><Relationship Id="rId2" Type="http://schemas.openxmlformats.org/officeDocument/2006/relationships/image" Target="../media/image2.svg"/><Relationship Id="rId19" Type="http://schemas.openxmlformats.org/officeDocument/2006/relationships/image" Target="../media/image166.png"/><Relationship Id="rId18" Type="http://schemas.openxmlformats.org/officeDocument/2006/relationships/image" Target="../media/image165.svg"/><Relationship Id="rId17" Type="http://schemas.openxmlformats.org/officeDocument/2006/relationships/image" Target="../media/image164.png"/><Relationship Id="rId16" Type="http://schemas.openxmlformats.org/officeDocument/2006/relationships/image" Target="../media/image38.svg"/><Relationship Id="rId15" Type="http://schemas.openxmlformats.org/officeDocument/2006/relationships/image" Target="../media/image37.png"/><Relationship Id="rId14" Type="http://schemas.openxmlformats.org/officeDocument/2006/relationships/image" Target="../media/image163.svg"/><Relationship Id="rId13" Type="http://schemas.openxmlformats.org/officeDocument/2006/relationships/image" Target="../media/image162.png"/><Relationship Id="rId12" Type="http://schemas.openxmlformats.org/officeDocument/2006/relationships/image" Target="../media/image161.svg"/><Relationship Id="rId11" Type="http://schemas.openxmlformats.org/officeDocument/2006/relationships/image" Target="../media/image160.png"/><Relationship Id="rId10" Type="http://schemas.openxmlformats.org/officeDocument/2006/relationships/image" Target="../media/image21.sv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6.svg"/><Relationship Id="rId8" Type="http://schemas.openxmlformats.org/officeDocument/2006/relationships/image" Target="../media/image175.png"/><Relationship Id="rId7" Type="http://schemas.openxmlformats.org/officeDocument/2006/relationships/image" Target="../media/image93.svg"/><Relationship Id="rId6" Type="http://schemas.openxmlformats.org/officeDocument/2006/relationships/image" Target="../media/image92.png"/><Relationship Id="rId5" Type="http://schemas.openxmlformats.org/officeDocument/2006/relationships/image" Target="../media/image174.svg"/><Relationship Id="rId4" Type="http://schemas.openxmlformats.org/officeDocument/2006/relationships/image" Target="../media/image173.png"/><Relationship Id="rId35" Type="http://schemas.openxmlformats.org/officeDocument/2006/relationships/slideLayout" Target="../slideLayouts/slideLayout7.xml"/><Relationship Id="rId34" Type="http://schemas.openxmlformats.org/officeDocument/2006/relationships/image" Target="../media/image29.svg"/><Relationship Id="rId33" Type="http://schemas.openxmlformats.org/officeDocument/2006/relationships/image" Target="../media/image28.png"/><Relationship Id="rId32" Type="http://schemas.openxmlformats.org/officeDocument/2006/relationships/image" Target="../media/image38.svg"/><Relationship Id="rId31" Type="http://schemas.openxmlformats.org/officeDocument/2006/relationships/image" Target="../media/image37.png"/><Relationship Id="rId30" Type="http://schemas.openxmlformats.org/officeDocument/2006/relationships/image" Target="../media/image183.svg"/><Relationship Id="rId3" Type="http://schemas.openxmlformats.org/officeDocument/2006/relationships/image" Target="../media/image12.png"/><Relationship Id="rId29" Type="http://schemas.openxmlformats.org/officeDocument/2006/relationships/image" Target="../media/image182.png"/><Relationship Id="rId28" Type="http://schemas.openxmlformats.org/officeDocument/2006/relationships/image" Target="../media/image181.png"/><Relationship Id="rId27" Type="http://schemas.openxmlformats.org/officeDocument/2006/relationships/image" Target="../media/image31.svg"/><Relationship Id="rId26" Type="http://schemas.openxmlformats.org/officeDocument/2006/relationships/image" Target="../media/image30.png"/><Relationship Id="rId25" Type="http://schemas.openxmlformats.org/officeDocument/2006/relationships/image" Target="../media/image27.svg"/><Relationship Id="rId24" Type="http://schemas.openxmlformats.org/officeDocument/2006/relationships/image" Target="../media/image26.png"/><Relationship Id="rId23" Type="http://schemas.openxmlformats.org/officeDocument/2006/relationships/image" Target="../media/image180.svg"/><Relationship Id="rId22" Type="http://schemas.openxmlformats.org/officeDocument/2006/relationships/image" Target="../media/image179.png"/><Relationship Id="rId21" Type="http://schemas.openxmlformats.org/officeDocument/2006/relationships/image" Target="../media/image21.svg"/><Relationship Id="rId20" Type="http://schemas.openxmlformats.org/officeDocument/2006/relationships/image" Target="../media/image20.png"/><Relationship Id="rId2" Type="http://schemas.openxmlformats.org/officeDocument/2006/relationships/image" Target="../media/image2.svg"/><Relationship Id="rId19" Type="http://schemas.openxmlformats.org/officeDocument/2006/relationships/image" Target="../media/image159.svg"/><Relationship Id="rId18" Type="http://schemas.openxmlformats.org/officeDocument/2006/relationships/image" Target="../media/image158.png"/><Relationship Id="rId17" Type="http://schemas.openxmlformats.org/officeDocument/2006/relationships/image" Target="../media/image15.svg"/><Relationship Id="rId16" Type="http://schemas.openxmlformats.org/officeDocument/2006/relationships/image" Target="../media/image14.png"/><Relationship Id="rId15" Type="http://schemas.openxmlformats.org/officeDocument/2006/relationships/image" Target="../media/image91.svg"/><Relationship Id="rId14" Type="http://schemas.openxmlformats.org/officeDocument/2006/relationships/image" Target="../media/image90.png"/><Relationship Id="rId13" Type="http://schemas.openxmlformats.org/officeDocument/2006/relationships/image" Target="../media/image178.svg"/><Relationship Id="rId12" Type="http://schemas.openxmlformats.org/officeDocument/2006/relationships/image" Target="../media/image177.png"/><Relationship Id="rId11" Type="http://schemas.openxmlformats.org/officeDocument/2006/relationships/image" Target="../media/image11.sv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86.jpeg"/><Relationship Id="rId7" Type="http://schemas.openxmlformats.org/officeDocument/2006/relationships/hyperlink" Target="https://wordwall.net/ru/resource/81567535" TargetMode="External"/><Relationship Id="rId6" Type="http://schemas.openxmlformats.org/officeDocument/2006/relationships/image" Target="../media/image185.jpeg"/><Relationship Id="rId5" Type="http://schemas.openxmlformats.org/officeDocument/2006/relationships/hyperlink" Target="https://learningapps.org/watch?v=pi2b82a7c24" TargetMode="External"/><Relationship Id="rId46" Type="http://schemas.openxmlformats.org/officeDocument/2006/relationships/slideLayout" Target="../slideLayouts/slideLayout7.xml"/><Relationship Id="rId45" Type="http://schemas.openxmlformats.org/officeDocument/2006/relationships/image" Target="../media/image93.svg"/><Relationship Id="rId44" Type="http://schemas.openxmlformats.org/officeDocument/2006/relationships/image" Target="../media/image92.png"/><Relationship Id="rId43" Type="http://schemas.openxmlformats.org/officeDocument/2006/relationships/image" Target="../media/image189.jpeg"/><Relationship Id="rId42" Type="http://schemas.openxmlformats.org/officeDocument/2006/relationships/hyperlink" Target="https://learningapps.org/watch?v=p3eziend324" TargetMode="External"/><Relationship Id="rId41" Type="http://schemas.openxmlformats.org/officeDocument/2006/relationships/image" Target="../media/image188.jpeg"/><Relationship Id="rId40" Type="http://schemas.openxmlformats.org/officeDocument/2006/relationships/hyperlink" Target="https://learningapps.org/display?v=pai4idqha24" TargetMode="External"/><Relationship Id="rId4" Type="http://schemas.openxmlformats.org/officeDocument/2006/relationships/image" Target="../media/image2.svg"/><Relationship Id="rId39" Type="http://schemas.openxmlformats.org/officeDocument/2006/relationships/image" Target="../media/image29.svg"/><Relationship Id="rId38" Type="http://schemas.openxmlformats.org/officeDocument/2006/relationships/image" Target="../media/image28.png"/><Relationship Id="rId37" Type="http://schemas.openxmlformats.org/officeDocument/2006/relationships/image" Target="../media/image38.svg"/><Relationship Id="rId36" Type="http://schemas.openxmlformats.org/officeDocument/2006/relationships/image" Target="../media/image37.png"/><Relationship Id="rId35" Type="http://schemas.openxmlformats.org/officeDocument/2006/relationships/image" Target="../media/image183.svg"/><Relationship Id="rId34" Type="http://schemas.openxmlformats.org/officeDocument/2006/relationships/image" Target="../media/image182.png"/><Relationship Id="rId33" Type="http://schemas.openxmlformats.org/officeDocument/2006/relationships/image" Target="../media/image31.svg"/><Relationship Id="rId32" Type="http://schemas.openxmlformats.org/officeDocument/2006/relationships/image" Target="../media/image30.png"/><Relationship Id="rId31" Type="http://schemas.openxmlformats.org/officeDocument/2006/relationships/image" Target="../media/image27.svg"/><Relationship Id="rId30" Type="http://schemas.openxmlformats.org/officeDocument/2006/relationships/image" Target="../media/image26.png"/><Relationship Id="rId3" Type="http://schemas.openxmlformats.org/officeDocument/2006/relationships/image" Target="../media/image1.png"/><Relationship Id="rId29" Type="http://schemas.openxmlformats.org/officeDocument/2006/relationships/image" Target="../media/image180.svg"/><Relationship Id="rId28" Type="http://schemas.openxmlformats.org/officeDocument/2006/relationships/image" Target="../media/image179.png"/><Relationship Id="rId27" Type="http://schemas.openxmlformats.org/officeDocument/2006/relationships/image" Target="../media/image21.svg"/><Relationship Id="rId26" Type="http://schemas.openxmlformats.org/officeDocument/2006/relationships/image" Target="../media/image20.png"/><Relationship Id="rId25" Type="http://schemas.openxmlformats.org/officeDocument/2006/relationships/image" Target="../media/image159.svg"/><Relationship Id="rId24" Type="http://schemas.openxmlformats.org/officeDocument/2006/relationships/image" Target="../media/image158.png"/><Relationship Id="rId23" Type="http://schemas.openxmlformats.org/officeDocument/2006/relationships/image" Target="../media/image15.svg"/><Relationship Id="rId22" Type="http://schemas.openxmlformats.org/officeDocument/2006/relationships/image" Target="../media/image14.png"/><Relationship Id="rId21" Type="http://schemas.openxmlformats.org/officeDocument/2006/relationships/image" Target="../media/image91.svg"/><Relationship Id="rId20" Type="http://schemas.openxmlformats.org/officeDocument/2006/relationships/image" Target="../media/image90.png"/><Relationship Id="rId2" Type="http://schemas.openxmlformats.org/officeDocument/2006/relationships/image" Target="../media/image184.jpeg"/><Relationship Id="rId19" Type="http://schemas.openxmlformats.org/officeDocument/2006/relationships/image" Target="../media/image178.svg"/><Relationship Id="rId18" Type="http://schemas.openxmlformats.org/officeDocument/2006/relationships/image" Target="../media/image177.png"/><Relationship Id="rId17" Type="http://schemas.openxmlformats.org/officeDocument/2006/relationships/image" Target="../media/image11.svg"/><Relationship Id="rId16" Type="http://schemas.openxmlformats.org/officeDocument/2006/relationships/image" Target="../media/image10.png"/><Relationship Id="rId15" Type="http://schemas.openxmlformats.org/officeDocument/2006/relationships/image" Target="../media/image176.svg"/><Relationship Id="rId14" Type="http://schemas.openxmlformats.org/officeDocument/2006/relationships/image" Target="../media/image175.png"/><Relationship Id="rId13" Type="http://schemas.openxmlformats.org/officeDocument/2006/relationships/image" Target="../media/image174.svg"/><Relationship Id="rId12" Type="http://schemas.openxmlformats.org/officeDocument/2006/relationships/image" Target="../media/image173.png"/><Relationship Id="rId11" Type="http://schemas.openxmlformats.org/officeDocument/2006/relationships/image" Target="../media/image187.jpeg"/><Relationship Id="rId10" Type="http://schemas.openxmlformats.org/officeDocument/2006/relationships/hyperlink" Target="https://wordwall.net/ru/resource/81568506" TargetMode="External"/><Relationship Id="rId1" Type="http://schemas.openxmlformats.org/officeDocument/2006/relationships/hyperlink" Target="https://learningapps.org/display?v=pkfupsbnt24" TargetMode="Externa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6.svg"/><Relationship Id="rId8" Type="http://schemas.openxmlformats.org/officeDocument/2006/relationships/image" Target="../media/image175.png"/><Relationship Id="rId7" Type="http://schemas.openxmlformats.org/officeDocument/2006/relationships/image" Target="../media/image93.svg"/><Relationship Id="rId6" Type="http://schemas.openxmlformats.org/officeDocument/2006/relationships/image" Target="../media/image92.png"/><Relationship Id="rId5" Type="http://schemas.openxmlformats.org/officeDocument/2006/relationships/image" Target="../media/image174.svg"/><Relationship Id="rId4" Type="http://schemas.openxmlformats.org/officeDocument/2006/relationships/image" Target="../media/image173.png"/><Relationship Id="rId34" Type="http://schemas.openxmlformats.org/officeDocument/2006/relationships/slideLayout" Target="../slideLayouts/slideLayout7.xml"/><Relationship Id="rId33" Type="http://schemas.openxmlformats.org/officeDocument/2006/relationships/image" Target="../media/image29.svg"/><Relationship Id="rId32" Type="http://schemas.openxmlformats.org/officeDocument/2006/relationships/image" Target="../media/image28.png"/><Relationship Id="rId31" Type="http://schemas.openxmlformats.org/officeDocument/2006/relationships/image" Target="../media/image38.svg"/><Relationship Id="rId30" Type="http://schemas.openxmlformats.org/officeDocument/2006/relationships/image" Target="../media/image37.png"/><Relationship Id="rId3" Type="http://schemas.openxmlformats.org/officeDocument/2006/relationships/image" Target="../media/image12.png"/><Relationship Id="rId29" Type="http://schemas.openxmlformats.org/officeDocument/2006/relationships/image" Target="../media/image183.svg"/><Relationship Id="rId28" Type="http://schemas.openxmlformats.org/officeDocument/2006/relationships/image" Target="../media/image182.png"/><Relationship Id="rId27" Type="http://schemas.openxmlformats.org/officeDocument/2006/relationships/image" Target="../media/image31.svg"/><Relationship Id="rId26" Type="http://schemas.openxmlformats.org/officeDocument/2006/relationships/image" Target="../media/image30.png"/><Relationship Id="rId25" Type="http://schemas.openxmlformats.org/officeDocument/2006/relationships/image" Target="../media/image27.svg"/><Relationship Id="rId24" Type="http://schemas.openxmlformats.org/officeDocument/2006/relationships/image" Target="../media/image26.png"/><Relationship Id="rId23" Type="http://schemas.openxmlformats.org/officeDocument/2006/relationships/image" Target="../media/image180.svg"/><Relationship Id="rId22" Type="http://schemas.openxmlformats.org/officeDocument/2006/relationships/image" Target="../media/image179.png"/><Relationship Id="rId21" Type="http://schemas.openxmlformats.org/officeDocument/2006/relationships/image" Target="../media/image21.svg"/><Relationship Id="rId20" Type="http://schemas.openxmlformats.org/officeDocument/2006/relationships/image" Target="../media/image20.png"/><Relationship Id="rId2" Type="http://schemas.openxmlformats.org/officeDocument/2006/relationships/image" Target="../media/image2.svg"/><Relationship Id="rId19" Type="http://schemas.openxmlformats.org/officeDocument/2006/relationships/image" Target="../media/image159.svg"/><Relationship Id="rId18" Type="http://schemas.openxmlformats.org/officeDocument/2006/relationships/image" Target="../media/image158.png"/><Relationship Id="rId17" Type="http://schemas.openxmlformats.org/officeDocument/2006/relationships/image" Target="../media/image15.svg"/><Relationship Id="rId16" Type="http://schemas.openxmlformats.org/officeDocument/2006/relationships/image" Target="../media/image14.png"/><Relationship Id="rId15" Type="http://schemas.openxmlformats.org/officeDocument/2006/relationships/image" Target="../media/image91.svg"/><Relationship Id="rId14" Type="http://schemas.openxmlformats.org/officeDocument/2006/relationships/image" Target="../media/image90.png"/><Relationship Id="rId13" Type="http://schemas.openxmlformats.org/officeDocument/2006/relationships/image" Target="../media/image178.svg"/><Relationship Id="rId12" Type="http://schemas.openxmlformats.org/officeDocument/2006/relationships/image" Target="../media/image177.png"/><Relationship Id="rId11" Type="http://schemas.openxmlformats.org/officeDocument/2006/relationships/image" Target="../media/image11.sv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91.svg"/><Relationship Id="rId7" Type="http://schemas.openxmlformats.org/officeDocument/2006/relationships/image" Target="../media/image90.png"/><Relationship Id="rId6" Type="http://schemas.openxmlformats.org/officeDocument/2006/relationships/image" Target="../media/image178.svg"/><Relationship Id="rId5" Type="http://schemas.openxmlformats.org/officeDocument/2006/relationships/image" Target="../media/image177.png"/><Relationship Id="rId4" Type="http://schemas.openxmlformats.org/officeDocument/2006/relationships/image" Target="../media/image15.svg"/><Relationship Id="rId3" Type="http://schemas.openxmlformats.org/officeDocument/2006/relationships/image" Target="../media/image14.png"/><Relationship Id="rId2" Type="http://schemas.openxmlformats.org/officeDocument/2006/relationships/image" Target="../media/image2.svg"/><Relationship Id="rId13" Type="http://schemas.openxmlformats.org/officeDocument/2006/relationships/slideLayout" Target="../slideLayouts/slideLayout7.xml"/><Relationship Id="rId12" Type="http://schemas.openxmlformats.org/officeDocument/2006/relationships/hyperlink" Target="http://detstvogid.ru/kak-samostoyatelno-razrabotat-didakticheskuyu-igru/.html" TargetMode="External"/><Relationship Id="rId11" Type="http://schemas.openxmlformats.org/officeDocument/2006/relationships/hyperlink" Target="https://cyberleninka.ru/article/n/tsifrovye-didakticheskie-igry-kak-sredstvo-distantsionnoy-podderzhki-shkolnikov" TargetMode="External"/><Relationship Id="rId10" Type="http://schemas.openxmlformats.org/officeDocument/2006/relationships/hyperlink" Target="https://moluch.ru/archive/137/38472/" TargetMode="Externa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442136" y="5620431"/>
            <a:ext cx="8874951" cy="6239997"/>
          </a:xfrm>
          <a:custGeom>
            <a:avLst/>
            <a:gdLst/>
            <a:ahLst/>
            <a:cxnLst/>
            <a:rect l="l" t="t" r="r" b="b"/>
            <a:pathLst>
              <a:path w="8874951" h="6239997">
                <a:moveTo>
                  <a:pt x="0" y="0"/>
                </a:moveTo>
                <a:lnTo>
                  <a:pt x="8874951" y="0"/>
                </a:lnTo>
                <a:lnTo>
                  <a:pt x="8874951" y="6239997"/>
                </a:lnTo>
                <a:lnTo>
                  <a:pt x="0" y="6239997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8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9846" t="-51592" b="-4638"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-2092217" y="-1227987"/>
            <a:ext cx="8874951" cy="7581680"/>
          </a:xfrm>
          <a:custGeom>
            <a:avLst/>
            <a:gdLst/>
            <a:ahLst/>
            <a:cxnLst/>
            <a:rect l="l" t="t" r="r" b="b"/>
            <a:pathLst>
              <a:path w="8874951" h="7581680">
                <a:moveTo>
                  <a:pt x="0" y="0"/>
                </a:moveTo>
                <a:lnTo>
                  <a:pt x="8874951" y="0"/>
                </a:lnTo>
                <a:lnTo>
                  <a:pt x="8874951" y="7581680"/>
                </a:lnTo>
                <a:lnTo>
                  <a:pt x="0" y="758168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8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9846" t="-24766" b="-3817"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8262489" y="-6667280"/>
            <a:ext cx="8874951" cy="7581680"/>
          </a:xfrm>
          <a:custGeom>
            <a:avLst/>
            <a:gdLst/>
            <a:ahLst/>
            <a:cxnLst/>
            <a:rect l="l" t="t" r="r" b="b"/>
            <a:pathLst>
              <a:path w="8874951" h="7581680">
                <a:moveTo>
                  <a:pt x="0" y="0"/>
                </a:moveTo>
                <a:lnTo>
                  <a:pt x="8874950" y="0"/>
                </a:lnTo>
                <a:lnTo>
                  <a:pt x="8874950" y="7581680"/>
                </a:lnTo>
                <a:lnTo>
                  <a:pt x="0" y="758168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8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9846" t="-24766" b="-3817"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1730740">
            <a:off x="7718426" y="144657"/>
            <a:ext cx="9826575" cy="8622820"/>
          </a:xfrm>
          <a:custGeom>
            <a:avLst/>
            <a:gdLst/>
            <a:ahLst/>
            <a:cxnLst/>
            <a:rect l="l" t="t" r="r" b="b"/>
            <a:pathLst>
              <a:path w="9826575" h="8622820">
                <a:moveTo>
                  <a:pt x="0" y="0"/>
                </a:moveTo>
                <a:lnTo>
                  <a:pt x="9826575" y="0"/>
                </a:lnTo>
                <a:lnTo>
                  <a:pt x="9826575" y="8622820"/>
                </a:lnTo>
                <a:lnTo>
                  <a:pt x="0" y="86228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60088" flipV="1">
            <a:off x="-2803058" y="-1360803"/>
            <a:ext cx="5879004" cy="5063292"/>
          </a:xfrm>
          <a:custGeom>
            <a:avLst/>
            <a:gdLst/>
            <a:ahLst/>
            <a:cxnLst/>
            <a:rect l="l" t="t" r="r" b="b"/>
            <a:pathLst>
              <a:path w="5879004" h="5063292">
                <a:moveTo>
                  <a:pt x="0" y="5063292"/>
                </a:moveTo>
                <a:lnTo>
                  <a:pt x="5879004" y="5063292"/>
                </a:lnTo>
                <a:lnTo>
                  <a:pt x="5879004" y="0"/>
                </a:lnTo>
                <a:lnTo>
                  <a:pt x="0" y="0"/>
                </a:lnTo>
                <a:lnTo>
                  <a:pt x="0" y="5063292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300747" flipH="1">
            <a:off x="1679930" y="1226477"/>
            <a:ext cx="4924877" cy="9085092"/>
          </a:xfrm>
          <a:custGeom>
            <a:avLst/>
            <a:gdLst/>
            <a:ahLst/>
            <a:cxnLst/>
            <a:rect l="l" t="t" r="r" b="b"/>
            <a:pathLst>
              <a:path w="4924877" h="9085092">
                <a:moveTo>
                  <a:pt x="4924877" y="0"/>
                </a:moveTo>
                <a:lnTo>
                  <a:pt x="0" y="0"/>
                </a:lnTo>
                <a:lnTo>
                  <a:pt x="0" y="9085092"/>
                </a:lnTo>
                <a:lnTo>
                  <a:pt x="4924877" y="9085092"/>
                </a:lnTo>
                <a:lnTo>
                  <a:pt x="492487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TextBox 8"/>
          <p:cNvSpPr txBox="1"/>
          <p:nvPr/>
        </p:nvSpPr>
        <p:spPr>
          <a:xfrm>
            <a:off x="8262489" y="3312253"/>
            <a:ext cx="7913448" cy="2973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670">
                <a:solidFill>
                  <a:srgbClr val="000000"/>
                </a:solidFill>
                <a:latin typeface="Marmelad" panose="02000503000000020004"/>
                <a:ea typeface="Marmelad" panose="02000503000000020004"/>
                <a:cs typeface="Marmelad" panose="02000503000000020004"/>
                <a:sym typeface="Marmelad" panose="02000503000000020004"/>
              </a:rPr>
              <a:t>ТЕМА: </a:t>
            </a:r>
            <a:endParaRPr lang="en-US" sz="2670">
              <a:solidFill>
                <a:srgbClr val="000000"/>
              </a:solidFill>
              <a:latin typeface="Marmelad" panose="02000503000000020004"/>
              <a:ea typeface="Marmelad" panose="02000503000000020004"/>
              <a:cs typeface="Marmelad" panose="02000503000000020004"/>
              <a:sym typeface="Marmelad" panose="02000503000000020004"/>
            </a:endParaRPr>
          </a:p>
          <a:p>
            <a:pPr algn="ctr">
              <a:lnSpc>
                <a:spcPts val="2640"/>
              </a:lnSpc>
            </a:pPr>
            <a:r>
              <a:rPr lang="en-US" sz="2670">
                <a:solidFill>
                  <a:srgbClr val="000000"/>
                </a:solidFill>
                <a:latin typeface="Marmelad" panose="02000503000000020004"/>
                <a:ea typeface="Marmelad" panose="02000503000000020004"/>
                <a:cs typeface="Marmelad" panose="02000503000000020004"/>
                <a:sym typeface="Marmelad" panose="02000503000000020004"/>
              </a:rPr>
              <a:t>"РАЗРАБОТКА ДИДАКТИЧЕСКИХ МАТЕРИАЛОВ </a:t>
            </a:r>
            <a:endParaRPr lang="en-US" sz="2670">
              <a:solidFill>
                <a:srgbClr val="000000"/>
              </a:solidFill>
              <a:latin typeface="Marmelad" panose="02000503000000020004"/>
              <a:ea typeface="Marmelad" panose="02000503000000020004"/>
              <a:cs typeface="Marmelad" panose="02000503000000020004"/>
              <a:sym typeface="Marmelad" panose="02000503000000020004"/>
            </a:endParaRPr>
          </a:p>
          <a:p>
            <a:pPr algn="ctr">
              <a:lnSpc>
                <a:spcPts val="2640"/>
              </a:lnSpc>
            </a:pPr>
            <a:r>
              <a:rPr lang="en-US" sz="2670">
                <a:solidFill>
                  <a:srgbClr val="000000"/>
                </a:solidFill>
                <a:latin typeface="Marmelad" panose="02000503000000020004"/>
                <a:ea typeface="Marmelad" panose="02000503000000020004"/>
                <a:cs typeface="Marmelad" panose="02000503000000020004"/>
                <a:sym typeface="Marmelad" panose="02000503000000020004"/>
              </a:rPr>
              <a:t>ДЛЯ ОРГАНИЗОВАННОЙ/ИГРОВОЙ ДЕЯТЕЛЬНОСТИ</a:t>
            </a:r>
            <a:endParaRPr lang="en-US" sz="2670">
              <a:solidFill>
                <a:srgbClr val="000000"/>
              </a:solidFill>
              <a:latin typeface="Marmelad" panose="02000503000000020004"/>
              <a:ea typeface="Marmelad" panose="02000503000000020004"/>
              <a:cs typeface="Marmelad" panose="02000503000000020004"/>
              <a:sym typeface="Marmelad" panose="02000503000000020004"/>
            </a:endParaRPr>
          </a:p>
          <a:p>
            <a:pPr algn="ctr">
              <a:lnSpc>
                <a:spcPts val="2640"/>
              </a:lnSpc>
            </a:pPr>
            <a:r>
              <a:rPr lang="en-US" sz="2670">
                <a:solidFill>
                  <a:srgbClr val="000000"/>
                </a:solidFill>
                <a:latin typeface="Marmelad" panose="02000503000000020004"/>
                <a:ea typeface="Marmelad" panose="02000503000000020004"/>
                <a:cs typeface="Marmelad" panose="02000503000000020004"/>
                <a:sym typeface="Marmelad" panose="02000503000000020004"/>
              </a:rPr>
              <a:t> ДЛЯ ДЕТЕЙ С ОСОБЫМИ ОБРАЗОВАТЕЛЬНЫМИ ПОТРЕБНОСТЯМИ </a:t>
            </a:r>
            <a:endParaRPr lang="en-US" sz="2670">
              <a:solidFill>
                <a:srgbClr val="000000"/>
              </a:solidFill>
              <a:latin typeface="Marmelad" panose="02000503000000020004"/>
              <a:ea typeface="Marmelad" panose="02000503000000020004"/>
              <a:cs typeface="Marmelad" panose="02000503000000020004"/>
              <a:sym typeface="Marmelad" panose="02000503000000020004"/>
            </a:endParaRPr>
          </a:p>
          <a:p>
            <a:pPr algn="ctr">
              <a:lnSpc>
                <a:spcPts val="2640"/>
              </a:lnSpc>
            </a:pPr>
            <a:r>
              <a:rPr lang="en-US" sz="2670">
                <a:solidFill>
                  <a:srgbClr val="000000"/>
                </a:solidFill>
                <a:latin typeface="Marmelad" panose="02000503000000020004"/>
                <a:ea typeface="Marmelad" panose="02000503000000020004"/>
                <a:cs typeface="Marmelad" panose="02000503000000020004"/>
                <a:sym typeface="Marmelad" panose="02000503000000020004"/>
              </a:rPr>
              <a:t>В ДОШКОЛЬНОЙ ОРГАНИЗАЦИИ</a:t>
            </a:r>
            <a:endParaRPr lang="en-US" sz="2670">
              <a:solidFill>
                <a:srgbClr val="000000"/>
              </a:solidFill>
              <a:latin typeface="Marmelad" panose="02000503000000020004"/>
              <a:ea typeface="Marmelad" panose="02000503000000020004"/>
              <a:cs typeface="Marmelad" panose="02000503000000020004"/>
              <a:sym typeface="Marmelad" panose="02000503000000020004"/>
            </a:endParaRPr>
          </a:p>
          <a:p>
            <a:pPr algn="ctr">
              <a:lnSpc>
                <a:spcPts val="2640"/>
              </a:lnSpc>
            </a:pPr>
            <a:r>
              <a:rPr lang="en-US" sz="2670">
                <a:solidFill>
                  <a:srgbClr val="000000"/>
                </a:solidFill>
                <a:latin typeface="Marmelad" panose="02000503000000020004"/>
                <a:ea typeface="Marmelad" panose="02000503000000020004"/>
                <a:cs typeface="Marmelad" panose="02000503000000020004"/>
                <a:sym typeface="Marmelad" panose="02000503000000020004"/>
              </a:rPr>
              <a:t> С ПРИМЕНЕНИЕМ СЕРВИСОВ WEB 2.0"</a:t>
            </a:r>
            <a:endParaRPr lang="en-US" sz="2670">
              <a:solidFill>
                <a:srgbClr val="000000"/>
              </a:solidFill>
              <a:latin typeface="Marmelad" panose="02000503000000020004"/>
              <a:ea typeface="Marmelad" panose="02000503000000020004"/>
              <a:cs typeface="Marmelad" panose="02000503000000020004"/>
              <a:sym typeface="Marmelad" panose="02000503000000020004"/>
            </a:endParaRPr>
          </a:p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endParaRPr lang="en-US" sz="2670">
              <a:solidFill>
                <a:srgbClr val="000000"/>
              </a:solidFill>
              <a:latin typeface="Marmelad" panose="02000503000000020004"/>
              <a:ea typeface="Marmelad" panose="02000503000000020004"/>
              <a:cs typeface="Marmelad" panose="02000503000000020004"/>
              <a:sym typeface="Marmelad" panose="02000503000000020004"/>
            </a:endParaRPr>
          </a:p>
        </p:txBody>
      </p:sp>
      <p:sp>
        <p:nvSpPr>
          <p:cNvPr id="9" name="Freeform 9"/>
          <p:cNvSpPr/>
          <p:nvPr/>
        </p:nvSpPr>
        <p:spPr>
          <a:xfrm rot="-9543231">
            <a:off x="11649710" y="6729095"/>
            <a:ext cx="5166360" cy="2753360"/>
          </a:xfrm>
          <a:custGeom>
            <a:avLst/>
            <a:gdLst/>
            <a:ahLst/>
            <a:cxnLst/>
            <a:rect l="l" t="t" r="r" b="b"/>
            <a:pathLst>
              <a:path w="8665100" h="4505852">
                <a:moveTo>
                  <a:pt x="0" y="0"/>
                </a:moveTo>
                <a:lnTo>
                  <a:pt x="8665100" y="0"/>
                </a:lnTo>
                <a:lnTo>
                  <a:pt x="8665100" y="4505852"/>
                </a:lnTo>
                <a:lnTo>
                  <a:pt x="0" y="450585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TextBox 10"/>
          <p:cNvSpPr txBox="1"/>
          <p:nvPr/>
        </p:nvSpPr>
        <p:spPr>
          <a:xfrm>
            <a:off x="10256519" y="7505743"/>
            <a:ext cx="8759433" cy="1092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40"/>
              </a:lnSpc>
            </a:pPr>
            <a:r>
              <a:rPr lang="en-US" sz="2515" u="none" strike="noStrike">
                <a:solidFill>
                  <a:srgbClr val="FFFFFF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endParaRPr lang="en-US" sz="2515" u="none" strike="noStrike">
              <a:solidFill>
                <a:srgbClr val="FFFFFF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0" lvl="0" indent="0" algn="ctr">
              <a:lnSpc>
                <a:spcPts val="2840"/>
              </a:lnSpc>
            </a:pPr>
            <a:r>
              <a:rPr lang="en-US" sz="2515" u="none" strike="noStrike">
                <a:solidFill>
                  <a:srgbClr val="FFFFFF"/>
                </a:solidFill>
                <a:latin typeface="Croogla"/>
                <a:ea typeface="Croogla"/>
                <a:cs typeface="Croogla"/>
                <a:sym typeface="Croogla"/>
              </a:rPr>
              <a:t> Шимбаева В.С.</a:t>
            </a:r>
            <a:endParaRPr lang="en-US" sz="2515" u="none" strike="noStrike">
              <a:solidFill>
                <a:srgbClr val="FFFFFF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0" lvl="0" indent="0" algn="ctr">
              <a:lnSpc>
                <a:spcPts val="2840"/>
              </a:lnSpc>
            </a:pPr>
            <a:endParaRPr lang="en-US" sz="2515" u="none" strike="noStrike">
              <a:solidFill>
                <a:srgbClr val="FFFFFF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11" name="Freeform 11"/>
          <p:cNvSpPr/>
          <p:nvPr/>
        </p:nvSpPr>
        <p:spPr>
          <a:xfrm rot="-5279092">
            <a:off x="16622904" y="5755289"/>
            <a:ext cx="1029071" cy="1149800"/>
          </a:xfrm>
          <a:custGeom>
            <a:avLst/>
            <a:gdLst/>
            <a:ahLst/>
            <a:cxnLst/>
            <a:rect l="l" t="t" r="r" b="b"/>
            <a:pathLst>
              <a:path w="1029071" h="1149800">
                <a:moveTo>
                  <a:pt x="0" y="0"/>
                </a:moveTo>
                <a:lnTo>
                  <a:pt x="1029071" y="0"/>
                </a:lnTo>
                <a:lnTo>
                  <a:pt x="1029071" y="1149800"/>
                </a:lnTo>
                <a:lnTo>
                  <a:pt x="0" y="1149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-9872971">
            <a:off x="15476604" y="1341895"/>
            <a:ext cx="6176763" cy="5319737"/>
          </a:xfrm>
          <a:custGeom>
            <a:avLst/>
            <a:gdLst/>
            <a:ahLst/>
            <a:cxnLst/>
            <a:rect l="l" t="t" r="r" b="b"/>
            <a:pathLst>
              <a:path w="6176763" h="5319737">
                <a:moveTo>
                  <a:pt x="0" y="0"/>
                </a:moveTo>
                <a:lnTo>
                  <a:pt x="6176763" y="0"/>
                </a:lnTo>
                <a:lnTo>
                  <a:pt x="6176763" y="5319737"/>
                </a:lnTo>
                <a:lnTo>
                  <a:pt x="0" y="531973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7940944">
            <a:off x="9913486" y="-2581528"/>
            <a:ext cx="4816465" cy="4148180"/>
          </a:xfrm>
          <a:custGeom>
            <a:avLst/>
            <a:gdLst/>
            <a:ahLst/>
            <a:cxnLst/>
            <a:rect l="l" t="t" r="r" b="b"/>
            <a:pathLst>
              <a:path w="4816465" h="4148180">
                <a:moveTo>
                  <a:pt x="0" y="0"/>
                </a:moveTo>
                <a:lnTo>
                  <a:pt x="4816465" y="0"/>
                </a:lnTo>
                <a:lnTo>
                  <a:pt x="4816465" y="4148180"/>
                </a:lnTo>
                <a:lnTo>
                  <a:pt x="0" y="414818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4314917" flipH="1">
            <a:off x="17361352" y="2303182"/>
            <a:ext cx="804198" cy="898545"/>
          </a:xfrm>
          <a:custGeom>
            <a:avLst/>
            <a:gdLst/>
            <a:ahLst/>
            <a:cxnLst/>
            <a:rect l="l" t="t" r="r" b="b"/>
            <a:pathLst>
              <a:path w="804198" h="898545">
                <a:moveTo>
                  <a:pt x="804198" y="0"/>
                </a:moveTo>
                <a:lnTo>
                  <a:pt x="0" y="0"/>
                </a:lnTo>
                <a:lnTo>
                  <a:pt x="0" y="898545"/>
                </a:lnTo>
                <a:lnTo>
                  <a:pt x="804198" y="898545"/>
                </a:lnTo>
                <a:lnTo>
                  <a:pt x="804198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5" name="Group 15"/>
          <p:cNvGrpSpPr/>
          <p:nvPr/>
        </p:nvGrpSpPr>
        <p:grpSpPr>
          <a:xfrm>
            <a:off x="7668867" y="2230755"/>
            <a:ext cx="1560858" cy="2173511"/>
            <a:chOff x="0" y="0"/>
            <a:chExt cx="2081144" cy="2898014"/>
          </a:xfrm>
        </p:grpSpPr>
        <p:grpSp>
          <p:nvGrpSpPr>
            <p:cNvPr id="16" name="Group 16"/>
            <p:cNvGrpSpPr/>
            <p:nvPr/>
          </p:nvGrpSpPr>
          <p:grpSpPr>
            <a:xfrm rot="-1720547">
              <a:off x="83434" y="2361344"/>
              <a:ext cx="438150" cy="459740"/>
              <a:chOff x="0" y="0"/>
              <a:chExt cx="438150" cy="45974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49530" y="46990"/>
                <a:ext cx="340360" cy="364490"/>
              </a:xfrm>
              <a:custGeom>
                <a:avLst/>
                <a:gdLst/>
                <a:ahLst/>
                <a:cxnLst/>
                <a:rect l="l" t="t" r="r" b="b"/>
                <a:pathLst>
                  <a:path w="340360" h="364490">
                    <a:moveTo>
                      <a:pt x="312420" y="214630"/>
                    </a:moveTo>
                    <a:cubicBezTo>
                      <a:pt x="196850" y="349250"/>
                      <a:pt x="187960" y="354330"/>
                      <a:pt x="171450" y="356870"/>
                    </a:cubicBezTo>
                    <a:cubicBezTo>
                      <a:pt x="149860" y="361950"/>
                      <a:pt x="111760" y="363220"/>
                      <a:pt x="86360" y="353060"/>
                    </a:cubicBezTo>
                    <a:cubicBezTo>
                      <a:pt x="60960" y="342900"/>
                      <a:pt x="35560" y="321310"/>
                      <a:pt x="20320" y="298450"/>
                    </a:cubicBezTo>
                    <a:cubicBezTo>
                      <a:pt x="6350" y="274320"/>
                      <a:pt x="1270" y="237490"/>
                      <a:pt x="2540" y="214630"/>
                    </a:cubicBezTo>
                    <a:cubicBezTo>
                      <a:pt x="2540" y="198120"/>
                      <a:pt x="5080" y="186690"/>
                      <a:pt x="12700" y="172720"/>
                    </a:cubicBezTo>
                    <a:cubicBezTo>
                      <a:pt x="24130" y="152400"/>
                      <a:pt x="48260" y="123190"/>
                      <a:pt x="72390" y="110490"/>
                    </a:cubicBezTo>
                    <a:cubicBezTo>
                      <a:pt x="95250" y="96520"/>
                      <a:pt x="133350" y="93980"/>
                      <a:pt x="156210" y="95250"/>
                    </a:cubicBezTo>
                    <a:cubicBezTo>
                      <a:pt x="172720" y="96520"/>
                      <a:pt x="184150" y="100330"/>
                      <a:pt x="196850" y="109220"/>
                    </a:cubicBezTo>
                    <a:cubicBezTo>
                      <a:pt x="217170" y="121920"/>
                      <a:pt x="245110" y="151130"/>
                      <a:pt x="256540" y="171450"/>
                    </a:cubicBezTo>
                    <a:cubicBezTo>
                      <a:pt x="265430" y="185420"/>
                      <a:pt x="266700" y="198120"/>
                      <a:pt x="267970" y="212090"/>
                    </a:cubicBezTo>
                    <a:cubicBezTo>
                      <a:pt x="270510" y="227330"/>
                      <a:pt x="271780" y="240030"/>
                      <a:pt x="266700" y="256540"/>
                    </a:cubicBezTo>
                    <a:cubicBezTo>
                      <a:pt x="260350" y="278130"/>
                      <a:pt x="243840" y="312420"/>
                      <a:pt x="222250" y="330200"/>
                    </a:cubicBezTo>
                    <a:cubicBezTo>
                      <a:pt x="201930" y="346710"/>
                      <a:pt x="166370" y="358140"/>
                      <a:pt x="143510" y="361950"/>
                    </a:cubicBezTo>
                    <a:cubicBezTo>
                      <a:pt x="127000" y="364490"/>
                      <a:pt x="114300" y="360680"/>
                      <a:pt x="100330" y="356870"/>
                    </a:cubicBezTo>
                    <a:cubicBezTo>
                      <a:pt x="86360" y="353060"/>
                      <a:pt x="73660" y="349250"/>
                      <a:pt x="60960" y="339090"/>
                    </a:cubicBezTo>
                    <a:cubicBezTo>
                      <a:pt x="43180" y="325120"/>
                      <a:pt x="17780" y="292100"/>
                      <a:pt x="8890" y="271780"/>
                    </a:cubicBezTo>
                    <a:cubicBezTo>
                      <a:pt x="2540" y="256540"/>
                      <a:pt x="0" y="245110"/>
                      <a:pt x="1270" y="228600"/>
                    </a:cubicBezTo>
                    <a:cubicBezTo>
                      <a:pt x="2540" y="205740"/>
                      <a:pt x="12700" y="175260"/>
                      <a:pt x="27940" y="147320"/>
                    </a:cubicBezTo>
                    <a:cubicBezTo>
                      <a:pt x="48260" y="110490"/>
                      <a:pt x="90170" y="55880"/>
                      <a:pt x="120650" y="31750"/>
                    </a:cubicBezTo>
                    <a:cubicBezTo>
                      <a:pt x="139700" y="16510"/>
                      <a:pt x="157480" y="8890"/>
                      <a:pt x="177800" y="3810"/>
                    </a:cubicBezTo>
                    <a:cubicBezTo>
                      <a:pt x="198120" y="0"/>
                      <a:pt x="222250" y="1270"/>
                      <a:pt x="242570" y="6350"/>
                    </a:cubicBezTo>
                    <a:cubicBezTo>
                      <a:pt x="261620" y="12700"/>
                      <a:pt x="281940" y="24130"/>
                      <a:pt x="297180" y="38100"/>
                    </a:cubicBezTo>
                    <a:cubicBezTo>
                      <a:pt x="312420" y="53340"/>
                      <a:pt x="325120" y="72390"/>
                      <a:pt x="331470" y="92710"/>
                    </a:cubicBezTo>
                    <a:cubicBezTo>
                      <a:pt x="337820" y="111760"/>
                      <a:pt x="340360" y="135890"/>
                      <a:pt x="336550" y="156210"/>
                    </a:cubicBezTo>
                    <a:cubicBezTo>
                      <a:pt x="334010" y="176530"/>
                      <a:pt x="312420" y="214630"/>
                      <a:pt x="312420" y="21463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id="18" name="Group 18"/>
            <p:cNvGrpSpPr/>
            <p:nvPr/>
          </p:nvGrpSpPr>
          <p:grpSpPr>
            <a:xfrm>
              <a:off x="44064" y="0"/>
              <a:ext cx="2037080" cy="1997710"/>
              <a:chOff x="0" y="0"/>
              <a:chExt cx="2037080" cy="199771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49530" y="38100"/>
                <a:ext cx="1940560" cy="1908810"/>
              </a:xfrm>
              <a:custGeom>
                <a:avLst/>
                <a:gdLst/>
                <a:ahLst/>
                <a:cxnLst/>
                <a:rect l="l" t="t" r="r" b="b"/>
                <a:pathLst>
                  <a:path w="1940560" h="1908810">
                    <a:moveTo>
                      <a:pt x="1789430" y="307340"/>
                    </a:moveTo>
                    <a:cubicBezTo>
                      <a:pt x="1602740" y="318770"/>
                      <a:pt x="1515110" y="334010"/>
                      <a:pt x="1426210" y="358140"/>
                    </a:cubicBezTo>
                    <a:cubicBezTo>
                      <a:pt x="1314450" y="388620"/>
                      <a:pt x="1165860" y="429260"/>
                      <a:pt x="1052830" y="488950"/>
                    </a:cubicBezTo>
                    <a:cubicBezTo>
                      <a:pt x="942340" y="547370"/>
                      <a:pt x="845820" y="623570"/>
                      <a:pt x="754380" y="712470"/>
                    </a:cubicBezTo>
                    <a:cubicBezTo>
                      <a:pt x="659130" y="805180"/>
                      <a:pt x="549910" y="935990"/>
                      <a:pt x="495300" y="1036320"/>
                    </a:cubicBezTo>
                    <a:cubicBezTo>
                      <a:pt x="457200" y="1107440"/>
                      <a:pt x="444500" y="1153160"/>
                      <a:pt x="429260" y="1235710"/>
                    </a:cubicBezTo>
                    <a:cubicBezTo>
                      <a:pt x="406400" y="1357630"/>
                      <a:pt x="415290" y="1621790"/>
                      <a:pt x="406400" y="1706880"/>
                    </a:cubicBezTo>
                    <a:cubicBezTo>
                      <a:pt x="402590" y="1738630"/>
                      <a:pt x="401320" y="1751330"/>
                      <a:pt x="394970" y="1771650"/>
                    </a:cubicBezTo>
                    <a:cubicBezTo>
                      <a:pt x="387350" y="1791970"/>
                      <a:pt x="375920" y="1812290"/>
                      <a:pt x="363220" y="1828800"/>
                    </a:cubicBezTo>
                    <a:cubicBezTo>
                      <a:pt x="349250" y="1846580"/>
                      <a:pt x="332740" y="1861820"/>
                      <a:pt x="314960" y="1873250"/>
                    </a:cubicBezTo>
                    <a:cubicBezTo>
                      <a:pt x="297180" y="1885950"/>
                      <a:pt x="275590" y="1894840"/>
                      <a:pt x="255270" y="1899920"/>
                    </a:cubicBezTo>
                    <a:cubicBezTo>
                      <a:pt x="233680" y="1906270"/>
                      <a:pt x="210820" y="1908810"/>
                      <a:pt x="189230" y="1906270"/>
                    </a:cubicBezTo>
                    <a:cubicBezTo>
                      <a:pt x="167640" y="1905000"/>
                      <a:pt x="146050" y="1899920"/>
                      <a:pt x="125730" y="1892300"/>
                    </a:cubicBezTo>
                    <a:cubicBezTo>
                      <a:pt x="105410" y="1883410"/>
                      <a:pt x="86360" y="1871980"/>
                      <a:pt x="69850" y="1856740"/>
                    </a:cubicBezTo>
                    <a:cubicBezTo>
                      <a:pt x="53340" y="1842770"/>
                      <a:pt x="39370" y="1824990"/>
                      <a:pt x="27940" y="1807210"/>
                    </a:cubicBezTo>
                    <a:cubicBezTo>
                      <a:pt x="17780" y="1788160"/>
                      <a:pt x="8890" y="1766570"/>
                      <a:pt x="5080" y="1746250"/>
                    </a:cubicBezTo>
                    <a:cubicBezTo>
                      <a:pt x="0" y="1724660"/>
                      <a:pt x="0" y="1701800"/>
                      <a:pt x="2540" y="1680210"/>
                    </a:cubicBezTo>
                    <a:cubicBezTo>
                      <a:pt x="5080" y="1658620"/>
                      <a:pt x="11430" y="1637030"/>
                      <a:pt x="20320" y="1616710"/>
                    </a:cubicBezTo>
                    <a:cubicBezTo>
                      <a:pt x="29210" y="1597660"/>
                      <a:pt x="43180" y="1578610"/>
                      <a:pt x="58420" y="1563370"/>
                    </a:cubicBezTo>
                    <a:cubicBezTo>
                      <a:pt x="72390" y="1548130"/>
                      <a:pt x="91440" y="1534160"/>
                      <a:pt x="110490" y="1524000"/>
                    </a:cubicBezTo>
                    <a:cubicBezTo>
                      <a:pt x="129540" y="1515110"/>
                      <a:pt x="151130" y="1507490"/>
                      <a:pt x="172720" y="1503680"/>
                    </a:cubicBezTo>
                    <a:cubicBezTo>
                      <a:pt x="194310" y="1501140"/>
                      <a:pt x="217170" y="1501140"/>
                      <a:pt x="238760" y="1504950"/>
                    </a:cubicBezTo>
                    <a:cubicBezTo>
                      <a:pt x="260350" y="1508760"/>
                      <a:pt x="281940" y="1516380"/>
                      <a:pt x="300990" y="1526540"/>
                    </a:cubicBezTo>
                    <a:cubicBezTo>
                      <a:pt x="318770" y="1536700"/>
                      <a:pt x="337820" y="1550670"/>
                      <a:pt x="351790" y="1567180"/>
                    </a:cubicBezTo>
                    <a:cubicBezTo>
                      <a:pt x="367030" y="1582420"/>
                      <a:pt x="379730" y="1602740"/>
                      <a:pt x="388620" y="1621790"/>
                    </a:cubicBezTo>
                    <a:cubicBezTo>
                      <a:pt x="397510" y="1642110"/>
                      <a:pt x="402590" y="1663700"/>
                      <a:pt x="405130" y="1685290"/>
                    </a:cubicBezTo>
                    <a:cubicBezTo>
                      <a:pt x="406400" y="1706880"/>
                      <a:pt x="405130" y="1729740"/>
                      <a:pt x="400050" y="1751330"/>
                    </a:cubicBezTo>
                    <a:cubicBezTo>
                      <a:pt x="394970" y="1771650"/>
                      <a:pt x="387350" y="1793240"/>
                      <a:pt x="375920" y="1811020"/>
                    </a:cubicBezTo>
                    <a:cubicBezTo>
                      <a:pt x="364490" y="1830070"/>
                      <a:pt x="349250" y="1846580"/>
                      <a:pt x="332740" y="1860550"/>
                    </a:cubicBezTo>
                    <a:cubicBezTo>
                      <a:pt x="316230" y="1874520"/>
                      <a:pt x="295910" y="1885950"/>
                      <a:pt x="275590" y="1893570"/>
                    </a:cubicBezTo>
                    <a:cubicBezTo>
                      <a:pt x="255270" y="1901190"/>
                      <a:pt x="233680" y="1906270"/>
                      <a:pt x="212090" y="1907540"/>
                    </a:cubicBezTo>
                    <a:cubicBezTo>
                      <a:pt x="190500" y="1907540"/>
                      <a:pt x="167640" y="1905000"/>
                      <a:pt x="146050" y="1898650"/>
                    </a:cubicBezTo>
                    <a:cubicBezTo>
                      <a:pt x="125730" y="1893570"/>
                      <a:pt x="105410" y="1883410"/>
                      <a:pt x="87630" y="1870710"/>
                    </a:cubicBezTo>
                    <a:cubicBezTo>
                      <a:pt x="69850" y="1858010"/>
                      <a:pt x="53340" y="1842770"/>
                      <a:pt x="40640" y="1824990"/>
                    </a:cubicBezTo>
                    <a:cubicBezTo>
                      <a:pt x="27940" y="1807210"/>
                      <a:pt x="16510" y="1790700"/>
                      <a:pt x="10160" y="1766570"/>
                    </a:cubicBezTo>
                    <a:cubicBezTo>
                      <a:pt x="1270" y="1734820"/>
                      <a:pt x="1270" y="1699260"/>
                      <a:pt x="1270" y="1645920"/>
                    </a:cubicBezTo>
                    <a:cubicBezTo>
                      <a:pt x="2540" y="1541780"/>
                      <a:pt x="33020" y="1299210"/>
                      <a:pt x="50800" y="1181100"/>
                    </a:cubicBezTo>
                    <a:cubicBezTo>
                      <a:pt x="60960" y="1106170"/>
                      <a:pt x="64770" y="1059180"/>
                      <a:pt x="85090" y="999490"/>
                    </a:cubicBezTo>
                    <a:cubicBezTo>
                      <a:pt x="105410" y="935990"/>
                      <a:pt x="130810" y="878840"/>
                      <a:pt x="172720" y="811530"/>
                    </a:cubicBezTo>
                    <a:cubicBezTo>
                      <a:pt x="232410" y="718820"/>
                      <a:pt x="331470" y="596900"/>
                      <a:pt x="425450" y="508000"/>
                    </a:cubicBezTo>
                    <a:cubicBezTo>
                      <a:pt x="516890" y="419100"/>
                      <a:pt x="642620" y="335280"/>
                      <a:pt x="730250" y="275590"/>
                    </a:cubicBezTo>
                    <a:cubicBezTo>
                      <a:pt x="792480" y="234950"/>
                      <a:pt x="836930" y="205740"/>
                      <a:pt x="895350" y="179070"/>
                    </a:cubicBezTo>
                    <a:cubicBezTo>
                      <a:pt x="953770" y="151130"/>
                      <a:pt x="1005840" y="132080"/>
                      <a:pt x="1079500" y="110490"/>
                    </a:cubicBezTo>
                    <a:cubicBezTo>
                      <a:pt x="1184910" y="78740"/>
                      <a:pt x="1344930" y="38100"/>
                      <a:pt x="1469390" y="22860"/>
                    </a:cubicBezTo>
                    <a:cubicBezTo>
                      <a:pt x="1581150" y="8890"/>
                      <a:pt x="1714500" y="0"/>
                      <a:pt x="1789430" y="12700"/>
                    </a:cubicBezTo>
                    <a:cubicBezTo>
                      <a:pt x="1832610" y="19050"/>
                      <a:pt x="1863090" y="27940"/>
                      <a:pt x="1887220" y="49530"/>
                    </a:cubicBezTo>
                    <a:cubicBezTo>
                      <a:pt x="1912620" y="71120"/>
                      <a:pt x="1930400" y="113030"/>
                      <a:pt x="1936750" y="142240"/>
                    </a:cubicBezTo>
                    <a:cubicBezTo>
                      <a:pt x="1940560" y="166370"/>
                      <a:pt x="1938020" y="189230"/>
                      <a:pt x="1927860" y="212090"/>
                    </a:cubicBezTo>
                    <a:cubicBezTo>
                      <a:pt x="1915160" y="240030"/>
                      <a:pt x="1883410" y="274320"/>
                      <a:pt x="1858010" y="290830"/>
                    </a:cubicBezTo>
                    <a:cubicBezTo>
                      <a:pt x="1837690" y="303530"/>
                      <a:pt x="1789430" y="307340"/>
                      <a:pt x="1789430" y="30734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id="20" name="Group 20"/>
          <p:cNvGrpSpPr/>
          <p:nvPr/>
        </p:nvGrpSpPr>
        <p:grpSpPr>
          <a:xfrm>
            <a:off x="15119985" y="5223510"/>
            <a:ext cx="1264920" cy="1578292"/>
            <a:chOff x="0" y="0"/>
            <a:chExt cx="1686560" cy="2104390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1750060"/>
              <a:ext cx="332740" cy="354330"/>
              <a:chOff x="0" y="0"/>
              <a:chExt cx="332740" cy="35433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46990" y="46990"/>
                <a:ext cx="236220" cy="257810"/>
              </a:xfrm>
              <a:custGeom>
                <a:avLst/>
                <a:gdLst/>
                <a:ahLst/>
                <a:cxnLst/>
                <a:rect l="l" t="t" r="r" b="b"/>
                <a:pathLst>
                  <a:path w="236220" h="257810">
                    <a:moveTo>
                      <a:pt x="11430" y="104140"/>
                    </a:moveTo>
                    <a:cubicBezTo>
                      <a:pt x="59690" y="22860"/>
                      <a:pt x="67310" y="17780"/>
                      <a:pt x="78740" y="12700"/>
                    </a:cubicBezTo>
                    <a:cubicBezTo>
                      <a:pt x="96520" y="6350"/>
                      <a:pt x="129540" y="1270"/>
                      <a:pt x="147320" y="3810"/>
                    </a:cubicBezTo>
                    <a:cubicBezTo>
                      <a:pt x="160020" y="5080"/>
                      <a:pt x="168910" y="8890"/>
                      <a:pt x="180340" y="16510"/>
                    </a:cubicBezTo>
                    <a:cubicBezTo>
                      <a:pt x="195580" y="26670"/>
                      <a:pt x="217170" y="50800"/>
                      <a:pt x="226060" y="67310"/>
                    </a:cubicBezTo>
                    <a:cubicBezTo>
                      <a:pt x="232410" y="78740"/>
                      <a:pt x="234950" y="87630"/>
                      <a:pt x="233680" y="101600"/>
                    </a:cubicBezTo>
                    <a:cubicBezTo>
                      <a:pt x="233680" y="119380"/>
                      <a:pt x="229870" y="149860"/>
                      <a:pt x="217170" y="167640"/>
                    </a:cubicBezTo>
                    <a:cubicBezTo>
                      <a:pt x="205740" y="186690"/>
                      <a:pt x="180340" y="203200"/>
                      <a:pt x="163830" y="210820"/>
                    </a:cubicBezTo>
                    <a:cubicBezTo>
                      <a:pt x="151130" y="217170"/>
                      <a:pt x="140970" y="217170"/>
                      <a:pt x="129540" y="217170"/>
                    </a:cubicBezTo>
                    <a:cubicBezTo>
                      <a:pt x="118110" y="218440"/>
                      <a:pt x="106680" y="217170"/>
                      <a:pt x="95250" y="212090"/>
                    </a:cubicBezTo>
                    <a:cubicBezTo>
                      <a:pt x="77470" y="205740"/>
                      <a:pt x="50800" y="186690"/>
                      <a:pt x="39370" y="172720"/>
                    </a:cubicBezTo>
                    <a:cubicBezTo>
                      <a:pt x="30480" y="162560"/>
                      <a:pt x="26670" y="153670"/>
                      <a:pt x="22860" y="140970"/>
                    </a:cubicBezTo>
                    <a:cubicBezTo>
                      <a:pt x="19050" y="123190"/>
                      <a:pt x="20320" y="90170"/>
                      <a:pt x="25400" y="72390"/>
                    </a:cubicBezTo>
                    <a:cubicBezTo>
                      <a:pt x="29210" y="59690"/>
                      <a:pt x="34290" y="50800"/>
                      <a:pt x="43180" y="41910"/>
                    </a:cubicBezTo>
                    <a:cubicBezTo>
                      <a:pt x="55880" y="27940"/>
                      <a:pt x="80010" y="10160"/>
                      <a:pt x="101600" y="5080"/>
                    </a:cubicBezTo>
                    <a:cubicBezTo>
                      <a:pt x="121920" y="0"/>
                      <a:pt x="152400" y="5080"/>
                      <a:pt x="170180" y="10160"/>
                    </a:cubicBezTo>
                    <a:cubicBezTo>
                      <a:pt x="181610" y="15240"/>
                      <a:pt x="190500" y="20320"/>
                      <a:pt x="199390" y="29210"/>
                    </a:cubicBezTo>
                    <a:cubicBezTo>
                      <a:pt x="212090" y="43180"/>
                      <a:pt x="228600" y="68580"/>
                      <a:pt x="232410" y="90170"/>
                    </a:cubicBezTo>
                    <a:cubicBezTo>
                      <a:pt x="236220" y="110490"/>
                      <a:pt x="232410" y="135890"/>
                      <a:pt x="223520" y="157480"/>
                    </a:cubicBezTo>
                    <a:cubicBezTo>
                      <a:pt x="212090" y="184150"/>
                      <a:pt x="187960" y="220980"/>
                      <a:pt x="167640" y="237490"/>
                    </a:cubicBezTo>
                    <a:cubicBezTo>
                      <a:pt x="152400" y="248920"/>
                      <a:pt x="137160" y="254000"/>
                      <a:pt x="120650" y="255270"/>
                    </a:cubicBezTo>
                    <a:cubicBezTo>
                      <a:pt x="104140" y="257810"/>
                      <a:pt x="86360" y="256540"/>
                      <a:pt x="69850" y="250190"/>
                    </a:cubicBezTo>
                    <a:cubicBezTo>
                      <a:pt x="54610" y="245110"/>
                      <a:pt x="39370" y="234950"/>
                      <a:pt x="27940" y="223520"/>
                    </a:cubicBezTo>
                    <a:cubicBezTo>
                      <a:pt x="17780" y="210820"/>
                      <a:pt x="7620" y="195580"/>
                      <a:pt x="3810" y="179070"/>
                    </a:cubicBezTo>
                    <a:cubicBezTo>
                      <a:pt x="0" y="157480"/>
                      <a:pt x="11430" y="104140"/>
                      <a:pt x="11430" y="10414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415290" y="847090"/>
              <a:ext cx="734060" cy="901700"/>
              <a:chOff x="0" y="0"/>
              <a:chExt cx="734060" cy="9017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50800" y="50800"/>
                <a:ext cx="636270" cy="801370"/>
              </a:xfrm>
              <a:custGeom>
                <a:avLst/>
                <a:gdLst/>
                <a:ahLst/>
                <a:cxnLst/>
                <a:rect l="l" t="t" r="r" b="b"/>
                <a:pathLst>
                  <a:path w="636270" h="801370">
                    <a:moveTo>
                      <a:pt x="617220" y="170180"/>
                    </a:moveTo>
                    <a:cubicBezTo>
                      <a:pt x="317500" y="632460"/>
                      <a:pt x="236220" y="745490"/>
                      <a:pt x="195580" y="778510"/>
                    </a:cubicBezTo>
                    <a:cubicBezTo>
                      <a:pt x="180340" y="789940"/>
                      <a:pt x="173990" y="792480"/>
                      <a:pt x="158750" y="795020"/>
                    </a:cubicBezTo>
                    <a:cubicBezTo>
                      <a:pt x="137160" y="798830"/>
                      <a:pt x="102870" y="800100"/>
                      <a:pt x="78740" y="791210"/>
                    </a:cubicBezTo>
                    <a:cubicBezTo>
                      <a:pt x="55880" y="782320"/>
                      <a:pt x="31750" y="760730"/>
                      <a:pt x="17780" y="739140"/>
                    </a:cubicBezTo>
                    <a:cubicBezTo>
                      <a:pt x="5080" y="717550"/>
                      <a:pt x="0" y="683260"/>
                      <a:pt x="1270" y="661670"/>
                    </a:cubicBezTo>
                    <a:cubicBezTo>
                      <a:pt x="1270" y="646430"/>
                      <a:pt x="3810" y="636270"/>
                      <a:pt x="11430" y="622300"/>
                    </a:cubicBezTo>
                    <a:cubicBezTo>
                      <a:pt x="21590" y="604520"/>
                      <a:pt x="44450" y="576580"/>
                      <a:pt x="66040" y="565150"/>
                    </a:cubicBezTo>
                    <a:cubicBezTo>
                      <a:pt x="88900" y="552450"/>
                      <a:pt x="120650" y="547370"/>
                      <a:pt x="144780" y="551180"/>
                    </a:cubicBezTo>
                    <a:cubicBezTo>
                      <a:pt x="170180" y="554990"/>
                      <a:pt x="199390" y="574040"/>
                      <a:pt x="215900" y="589280"/>
                    </a:cubicBezTo>
                    <a:cubicBezTo>
                      <a:pt x="227330" y="599440"/>
                      <a:pt x="233680" y="608330"/>
                      <a:pt x="238760" y="622300"/>
                    </a:cubicBezTo>
                    <a:cubicBezTo>
                      <a:pt x="246380" y="642620"/>
                      <a:pt x="252730" y="676910"/>
                      <a:pt x="247650" y="701040"/>
                    </a:cubicBezTo>
                    <a:cubicBezTo>
                      <a:pt x="241300" y="726440"/>
                      <a:pt x="224790" y="753110"/>
                      <a:pt x="205740" y="769620"/>
                    </a:cubicBezTo>
                    <a:cubicBezTo>
                      <a:pt x="186690" y="786130"/>
                      <a:pt x="153670" y="796290"/>
                      <a:pt x="132080" y="800100"/>
                    </a:cubicBezTo>
                    <a:cubicBezTo>
                      <a:pt x="116840" y="801370"/>
                      <a:pt x="106680" y="800100"/>
                      <a:pt x="91440" y="795020"/>
                    </a:cubicBezTo>
                    <a:cubicBezTo>
                      <a:pt x="72390" y="787400"/>
                      <a:pt x="40640" y="770890"/>
                      <a:pt x="25400" y="750570"/>
                    </a:cubicBezTo>
                    <a:cubicBezTo>
                      <a:pt x="10160" y="730250"/>
                      <a:pt x="0" y="699770"/>
                      <a:pt x="0" y="675640"/>
                    </a:cubicBezTo>
                    <a:cubicBezTo>
                      <a:pt x="0" y="650240"/>
                      <a:pt x="8890" y="628650"/>
                      <a:pt x="25400" y="599440"/>
                    </a:cubicBezTo>
                    <a:cubicBezTo>
                      <a:pt x="54610" y="547370"/>
                      <a:pt x="129540" y="481330"/>
                      <a:pt x="189230" y="402590"/>
                    </a:cubicBezTo>
                    <a:cubicBezTo>
                      <a:pt x="271780" y="297180"/>
                      <a:pt x="403860" y="59690"/>
                      <a:pt x="464820" y="15240"/>
                    </a:cubicBezTo>
                    <a:cubicBezTo>
                      <a:pt x="485140" y="0"/>
                      <a:pt x="497840" y="0"/>
                      <a:pt x="515620" y="0"/>
                    </a:cubicBezTo>
                    <a:cubicBezTo>
                      <a:pt x="538480" y="0"/>
                      <a:pt x="571500" y="8890"/>
                      <a:pt x="591820" y="24130"/>
                    </a:cubicBezTo>
                    <a:cubicBezTo>
                      <a:pt x="610870" y="39370"/>
                      <a:pt x="627380" y="67310"/>
                      <a:pt x="631190" y="91440"/>
                    </a:cubicBezTo>
                    <a:cubicBezTo>
                      <a:pt x="636270" y="115570"/>
                      <a:pt x="617220" y="170180"/>
                      <a:pt x="617220" y="17018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id="25" name="Group 25"/>
            <p:cNvGrpSpPr/>
            <p:nvPr/>
          </p:nvGrpSpPr>
          <p:grpSpPr>
            <a:xfrm>
              <a:off x="1108710" y="421640"/>
              <a:ext cx="300990" cy="300990"/>
              <a:chOff x="0" y="0"/>
              <a:chExt cx="300990" cy="30099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49530" y="48260"/>
                <a:ext cx="196850" cy="201930"/>
              </a:xfrm>
              <a:custGeom>
                <a:avLst/>
                <a:gdLst/>
                <a:ahLst/>
                <a:cxnLst/>
                <a:rect l="l" t="t" r="r" b="b"/>
                <a:pathLst>
                  <a:path w="196850" h="201930">
                    <a:moveTo>
                      <a:pt x="196850" y="71120"/>
                    </a:moveTo>
                    <a:cubicBezTo>
                      <a:pt x="196850" y="134620"/>
                      <a:pt x="189230" y="149860"/>
                      <a:pt x="180340" y="162560"/>
                    </a:cubicBezTo>
                    <a:cubicBezTo>
                      <a:pt x="170180" y="175260"/>
                      <a:pt x="156210" y="185420"/>
                      <a:pt x="142240" y="191770"/>
                    </a:cubicBezTo>
                    <a:cubicBezTo>
                      <a:pt x="128270" y="198120"/>
                      <a:pt x="110490" y="201930"/>
                      <a:pt x="95250" y="200660"/>
                    </a:cubicBezTo>
                    <a:cubicBezTo>
                      <a:pt x="80010" y="199390"/>
                      <a:pt x="62230" y="194310"/>
                      <a:pt x="49530" y="186690"/>
                    </a:cubicBezTo>
                    <a:cubicBezTo>
                      <a:pt x="35560" y="179070"/>
                      <a:pt x="22860" y="166370"/>
                      <a:pt x="15240" y="152400"/>
                    </a:cubicBezTo>
                    <a:cubicBezTo>
                      <a:pt x="7620" y="139700"/>
                      <a:pt x="2540" y="121920"/>
                      <a:pt x="1270" y="106680"/>
                    </a:cubicBezTo>
                    <a:cubicBezTo>
                      <a:pt x="0" y="91440"/>
                      <a:pt x="3810" y="73660"/>
                      <a:pt x="10160" y="59690"/>
                    </a:cubicBezTo>
                    <a:cubicBezTo>
                      <a:pt x="16510" y="45720"/>
                      <a:pt x="26670" y="31750"/>
                      <a:pt x="39370" y="21590"/>
                    </a:cubicBezTo>
                    <a:cubicBezTo>
                      <a:pt x="52070" y="12700"/>
                      <a:pt x="67310" y="5080"/>
                      <a:pt x="82550" y="2540"/>
                    </a:cubicBezTo>
                    <a:cubicBezTo>
                      <a:pt x="97790" y="0"/>
                      <a:pt x="115570" y="0"/>
                      <a:pt x="130810" y="5080"/>
                    </a:cubicBezTo>
                    <a:cubicBezTo>
                      <a:pt x="146050" y="10160"/>
                      <a:pt x="171450" y="30480"/>
                      <a:pt x="171450" y="3048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1377950" y="0"/>
              <a:ext cx="308610" cy="328930"/>
              <a:chOff x="0" y="0"/>
              <a:chExt cx="308610" cy="32893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48260" y="49530"/>
                <a:ext cx="212090" cy="229870"/>
              </a:xfrm>
              <a:custGeom>
                <a:avLst/>
                <a:gdLst/>
                <a:ahLst/>
                <a:cxnLst/>
                <a:rect l="l" t="t" r="r" b="b"/>
                <a:pathLst>
                  <a:path w="212090" h="229870">
                    <a:moveTo>
                      <a:pt x="2540" y="104140"/>
                    </a:moveTo>
                    <a:cubicBezTo>
                      <a:pt x="35560" y="25400"/>
                      <a:pt x="60960" y="11430"/>
                      <a:pt x="77470" y="5080"/>
                    </a:cubicBezTo>
                    <a:cubicBezTo>
                      <a:pt x="88900" y="1270"/>
                      <a:pt x="97790" y="0"/>
                      <a:pt x="110490" y="1270"/>
                    </a:cubicBezTo>
                    <a:cubicBezTo>
                      <a:pt x="127000" y="3810"/>
                      <a:pt x="156210" y="15240"/>
                      <a:pt x="170180" y="25400"/>
                    </a:cubicBezTo>
                    <a:cubicBezTo>
                      <a:pt x="180340" y="33020"/>
                      <a:pt x="186690" y="41910"/>
                      <a:pt x="191770" y="50800"/>
                    </a:cubicBezTo>
                    <a:cubicBezTo>
                      <a:pt x="198120" y="59690"/>
                      <a:pt x="203200" y="68580"/>
                      <a:pt x="204470" y="81280"/>
                    </a:cubicBezTo>
                    <a:cubicBezTo>
                      <a:pt x="207010" y="99060"/>
                      <a:pt x="203200" y="129540"/>
                      <a:pt x="196850" y="146050"/>
                    </a:cubicBezTo>
                    <a:cubicBezTo>
                      <a:pt x="193040" y="158750"/>
                      <a:pt x="187960" y="165100"/>
                      <a:pt x="179070" y="173990"/>
                    </a:cubicBezTo>
                    <a:cubicBezTo>
                      <a:pt x="165100" y="185420"/>
                      <a:pt x="140970" y="200660"/>
                      <a:pt x="120650" y="204470"/>
                    </a:cubicBezTo>
                    <a:cubicBezTo>
                      <a:pt x="100330" y="208280"/>
                      <a:pt x="72390" y="200660"/>
                      <a:pt x="57150" y="194310"/>
                    </a:cubicBezTo>
                    <a:cubicBezTo>
                      <a:pt x="44450" y="189230"/>
                      <a:pt x="38100" y="184150"/>
                      <a:pt x="30480" y="173990"/>
                    </a:cubicBezTo>
                    <a:cubicBezTo>
                      <a:pt x="19050" y="160020"/>
                      <a:pt x="6350" y="132080"/>
                      <a:pt x="2540" y="114300"/>
                    </a:cubicBezTo>
                    <a:cubicBezTo>
                      <a:pt x="0" y="102870"/>
                      <a:pt x="2540" y="92710"/>
                      <a:pt x="5080" y="81280"/>
                    </a:cubicBezTo>
                    <a:cubicBezTo>
                      <a:pt x="6350" y="71120"/>
                      <a:pt x="8890" y="60960"/>
                      <a:pt x="16510" y="50800"/>
                    </a:cubicBezTo>
                    <a:cubicBezTo>
                      <a:pt x="26670" y="36830"/>
                      <a:pt x="50800" y="16510"/>
                      <a:pt x="66040" y="8890"/>
                    </a:cubicBezTo>
                    <a:cubicBezTo>
                      <a:pt x="77470" y="2540"/>
                      <a:pt x="86360" y="1270"/>
                      <a:pt x="99060" y="1270"/>
                    </a:cubicBezTo>
                    <a:cubicBezTo>
                      <a:pt x="116840" y="2540"/>
                      <a:pt x="144780" y="7620"/>
                      <a:pt x="161290" y="19050"/>
                    </a:cubicBezTo>
                    <a:cubicBezTo>
                      <a:pt x="179070" y="30480"/>
                      <a:pt x="194310" y="52070"/>
                      <a:pt x="201930" y="71120"/>
                    </a:cubicBezTo>
                    <a:cubicBezTo>
                      <a:pt x="208280" y="88900"/>
                      <a:pt x="212090" y="109220"/>
                      <a:pt x="208280" y="128270"/>
                    </a:cubicBezTo>
                    <a:cubicBezTo>
                      <a:pt x="205740" y="151130"/>
                      <a:pt x="195580" y="180340"/>
                      <a:pt x="180340" y="196850"/>
                    </a:cubicBezTo>
                    <a:cubicBezTo>
                      <a:pt x="163830" y="213360"/>
                      <a:pt x="135890" y="226060"/>
                      <a:pt x="113030" y="228600"/>
                    </a:cubicBezTo>
                    <a:cubicBezTo>
                      <a:pt x="90170" y="229870"/>
                      <a:pt x="59690" y="222250"/>
                      <a:pt x="41910" y="208280"/>
                    </a:cubicBezTo>
                    <a:cubicBezTo>
                      <a:pt x="22860" y="194310"/>
                      <a:pt x="2540" y="144780"/>
                      <a:pt x="2540" y="14478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id="29" name="Group 29"/>
          <p:cNvGrpSpPr/>
          <p:nvPr/>
        </p:nvGrpSpPr>
        <p:grpSpPr>
          <a:xfrm>
            <a:off x="9556432" y="7013257"/>
            <a:ext cx="511493" cy="1123950"/>
            <a:chOff x="0" y="0"/>
            <a:chExt cx="681990" cy="1498600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681990" cy="891540"/>
              <a:chOff x="0" y="0"/>
              <a:chExt cx="681990" cy="89154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45720" y="46990"/>
                <a:ext cx="589280" cy="795020"/>
              </a:xfrm>
              <a:custGeom>
                <a:avLst/>
                <a:gdLst/>
                <a:ahLst/>
                <a:cxnLst/>
                <a:rect l="l" t="t" r="r" b="b"/>
                <a:pathLst>
                  <a:path w="589280" h="795020">
                    <a:moveTo>
                      <a:pt x="541020" y="111760"/>
                    </a:moveTo>
                    <a:cubicBezTo>
                      <a:pt x="429260" y="142240"/>
                      <a:pt x="367030" y="193040"/>
                      <a:pt x="328930" y="226060"/>
                    </a:cubicBezTo>
                    <a:cubicBezTo>
                      <a:pt x="299720" y="251460"/>
                      <a:pt x="278130" y="274320"/>
                      <a:pt x="256540" y="302260"/>
                    </a:cubicBezTo>
                    <a:cubicBezTo>
                      <a:pt x="234950" y="330200"/>
                      <a:pt x="218440" y="355600"/>
                      <a:pt x="201930" y="389890"/>
                    </a:cubicBezTo>
                    <a:cubicBezTo>
                      <a:pt x="179070" y="435610"/>
                      <a:pt x="151130" y="497840"/>
                      <a:pt x="139700" y="554990"/>
                    </a:cubicBezTo>
                    <a:cubicBezTo>
                      <a:pt x="128270" y="615950"/>
                      <a:pt x="153670" y="708660"/>
                      <a:pt x="135890" y="748030"/>
                    </a:cubicBezTo>
                    <a:cubicBezTo>
                      <a:pt x="125730" y="770890"/>
                      <a:pt x="105410" y="784860"/>
                      <a:pt x="88900" y="791210"/>
                    </a:cubicBezTo>
                    <a:cubicBezTo>
                      <a:pt x="76200" y="795020"/>
                      <a:pt x="58420" y="792480"/>
                      <a:pt x="46990" y="787400"/>
                    </a:cubicBezTo>
                    <a:cubicBezTo>
                      <a:pt x="34290" y="782320"/>
                      <a:pt x="20320" y="772160"/>
                      <a:pt x="13970" y="759460"/>
                    </a:cubicBezTo>
                    <a:cubicBezTo>
                      <a:pt x="6350" y="744220"/>
                      <a:pt x="6350" y="712470"/>
                      <a:pt x="11430" y="697230"/>
                    </a:cubicBezTo>
                    <a:cubicBezTo>
                      <a:pt x="17780" y="683260"/>
                      <a:pt x="30480" y="671830"/>
                      <a:pt x="41910" y="666750"/>
                    </a:cubicBezTo>
                    <a:cubicBezTo>
                      <a:pt x="54610" y="660400"/>
                      <a:pt x="71120" y="656590"/>
                      <a:pt x="83820" y="660400"/>
                    </a:cubicBezTo>
                    <a:cubicBezTo>
                      <a:pt x="101600" y="664210"/>
                      <a:pt x="125730" y="683260"/>
                      <a:pt x="133350" y="698500"/>
                    </a:cubicBezTo>
                    <a:cubicBezTo>
                      <a:pt x="140970" y="711200"/>
                      <a:pt x="140970" y="727710"/>
                      <a:pt x="137160" y="741680"/>
                    </a:cubicBezTo>
                    <a:cubicBezTo>
                      <a:pt x="134620" y="754380"/>
                      <a:pt x="125730" y="769620"/>
                      <a:pt x="115570" y="777240"/>
                    </a:cubicBezTo>
                    <a:cubicBezTo>
                      <a:pt x="104140" y="786130"/>
                      <a:pt x="88900" y="793750"/>
                      <a:pt x="74930" y="792480"/>
                    </a:cubicBezTo>
                    <a:cubicBezTo>
                      <a:pt x="57150" y="792480"/>
                      <a:pt x="29210" y="778510"/>
                      <a:pt x="17780" y="765810"/>
                    </a:cubicBezTo>
                    <a:cubicBezTo>
                      <a:pt x="8890" y="754380"/>
                      <a:pt x="7620" y="742950"/>
                      <a:pt x="5080" y="725170"/>
                    </a:cubicBezTo>
                    <a:cubicBezTo>
                      <a:pt x="0" y="688340"/>
                      <a:pt x="1270" y="613410"/>
                      <a:pt x="8890" y="558800"/>
                    </a:cubicBezTo>
                    <a:cubicBezTo>
                      <a:pt x="17780" y="502920"/>
                      <a:pt x="34290" y="447040"/>
                      <a:pt x="57150" y="392430"/>
                    </a:cubicBezTo>
                    <a:cubicBezTo>
                      <a:pt x="81280" y="335280"/>
                      <a:pt x="114300" y="274320"/>
                      <a:pt x="153670" y="224790"/>
                    </a:cubicBezTo>
                    <a:cubicBezTo>
                      <a:pt x="194310" y="175260"/>
                      <a:pt x="247650" y="130810"/>
                      <a:pt x="298450" y="95250"/>
                    </a:cubicBezTo>
                    <a:cubicBezTo>
                      <a:pt x="346710" y="62230"/>
                      <a:pt x="405130" y="29210"/>
                      <a:pt x="449580" y="15240"/>
                    </a:cubicBezTo>
                    <a:cubicBezTo>
                      <a:pt x="481330" y="5080"/>
                      <a:pt x="514350" y="0"/>
                      <a:pt x="535940" y="3810"/>
                    </a:cubicBezTo>
                    <a:cubicBezTo>
                      <a:pt x="551180" y="5080"/>
                      <a:pt x="562610" y="10160"/>
                      <a:pt x="571500" y="20320"/>
                    </a:cubicBezTo>
                    <a:cubicBezTo>
                      <a:pt x="580390" y="30480"/>
                      <a:pt x="589280" y="53340"/>
                      <a:pt x="585470" y="68580"/>
                    </a:cubicBezTo>
                    <a:cubicBezTo>
                      <a:pt x="581660" y="85090"/>
                      <a:pt x="541020" y="111760"/>
                      <a:pt x="541020" y="11176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id="32" name="Group 32"/>
            <p:cNvGrpSpPr/>
            <p:nvPr/>
          </p:nvGrpSpPr>
          <p:grpSpPr>
            <a:xfrm>
              <a:off x="76200" y="1043940"/>
              <a:ext cx="205740" cy="224790"/>
              <a:chOff x="0" y="0"/>
              <a:chExt cx="205740" cy="22479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49530" y="49530"/>
                <a:ext cx="105410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105410" h="127000">
                    <a:moveTo>
                      <a:pt x="104140" y="76200"/>
                    </a:moveTo>
                    <a:cubicBezTo>
                      <a:pt x="71120" y="124460"/>
                      <a:pt x="49530" y="127000"/>
                      <a:pt x="36830" y="121920"/>
                    </a:cubicBezTo>
                    <a:cubicBezTo>
                      <a:pt x="24130" y="116840"/>
                      <a:pt x="8890" y="100330"/>
                      <a:pt x="6350" y="86360"/>
                    </a:cubicBezTo>
                    <a:cubicBezTo>
                      <a:pt x="3810" y="73660"/>
                      <a:pt x="10160" y="52070"/>
                      <a:pt x="19050" y="41910"/>
                    </a:cubicBezTo>
                    <a:cubicBezTo>
                      <a:pt x="27940" y="31750"/>
                      <a:pt x="49530" y="25400"/>
                      <a:pt x="63500" y="26670"/>
                    </a:cubicBezTo>
                    <a:cubicBezTo>
                      <a:pt x="76200" y="29210"/>
                      <a:pt x="93980" y="43180"/>
                      <a:pt x="100330" y="55880"/>
                    </a:cubicBezTo>
                    <a:cubicBezTo>
                      <a:pt x="105410" y="67310"/>
                      <a:pt x="102870" y="90170"/>
                      <a:pt x="97790" y="101600"/>
                    </a:cubicBezTo>
                    <a:cubicBezTo>
                      <a:pt x="92710" y="111760"/>
                      <a:pt x="82550" y="118110"/>
                      <a:pt x="73660" y="121920"/>
                    </a:cubicBezTo>
                    <a:cubicBezTo>
                      <a:pt x="63500" y="125730"/>
                      <a:pt x="50800" y="127000"/>
                      <a:pt x="41910" y="124460"/>
                    </a:cubicBezTo>
                    <a:cubicBezTo>
                      <a:pt x="31750" y="121920"/>
                      <a:pt x="21590" y="115570"/>
                      <a:pt x="15240" y="106680"/>
                    </a:cubicBezTo>
                    <a:cubicBezTo>
                      <a:pt x="6350" y="93980"/>
                      <a:pt x="0" y="67310"/>
                      <a:pt x="1270" y="50800"/>
                    </a:cubicBezTo>
                    <a:cubicBezTo>
                      <a:pt x="2540" y="38100"/>
                      <a:pt x="8890" y="24130"/>
                      <a:pt x="17780" y="16510"/>
                    </a:cubicBezTo>
                    <a:cubicBezTo>
                      <a:pt x="26670" y="7620"/>
                      <a:pt x="40640" y="0"/>
                      <a:pt x="53340" y="1270"/>
                    </a:cubicBezTo>
                    <a:cubicBezTo>
                      <a:pt x="68580" y="2540"/>
                      <a:pt x="104140" y="34290"/>
                      <a:pt x="104140" y="3429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id="34" name="Group 34"/>
            <p:cNvGrpSpPr/>
            <p:nvPr/>
          </p:nvGrpSpPr>
          <p:grpSpPr>
            <a:xfrm>
              <a:off x="148590" y="1301750"/>
              <a:ext cx="190500" cy="196850"/>
              <a:chOff x="0" y="0"/>
              <a:chExt cx="190500" cy="19685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46990" y="49530"/>
                <a:ext cx="92710" cy="96520"/>
              </a:xfrm>
              <a:custGeom>
                <a:avLst/>
                <a:gdLst/>
                <a:ahLst/>
                <a:cxnLst/>
                <a:rect l="l" t="t" r="r" b="b"/>
                <a:pathLst>
                  <a:path w="92710" h="96520">
                    <a:moveTo>
                      <a:pt x="92710" y="34290"/>
                    </a:moveTo>
                    <a:cubicBezTo>
                      <a:pt x="81280" y="83820"/>
                      <a:pt x="73660" y="88900"/>
                      <a:pt x="67310" y="91440"/>
                    </a:cubicBezTo>
                    <a:cubicBezTo>
                      <a:pt x="60960" y="93980"/>
                      <a:pt x="53340" y="96520"/>
                      <a:pt x="44450" y="95250"/>
                    </a:cubicBezTo>
                    <a:cubicBezTo>
                      <a:pt x="33020" y="93980"/>
                      <a:pt x="13970" y="83820"/>
                      <a:pt x="7620" y="72390"/>
                    </a:cubicBezTo>
                    <a:cubicBezTo>
                      <a:pt x="0" y="60960"/>
                      <a:pt x="1270" y="39370"/>
                      <a:pt x="3810" y="27940"/>
                    </a:cubicBezTo>
                    <a:cubicBezTo>
                      <a:pt x="6350" y="20320"/>
                      <a:pt x="12700" y="15240"/>
                      <a:pt x="19050" y="10160"/>
                    </a:cubicBezTo>
                    <a:cubicBezTo>
                      <a:pt x="24130" y="6350"/>
                      <a:pt x="30480" y="1270"/>
                      <a:pt x="39370" y="1270"/>
                    </a:cubicBezTo>
                    <a:cubicBezTo>
                      <a:pt x="50800" y="0"/>
                      <a:pt x="81280" y="13970"/>
                      <a:pt x="81280" y="1397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</p:grpSp>
      </p:grpSp>
      <p:grpSp>
        <p:nvGrpSpPr>
          <p:cNvPr id="36" name="Group 36"/>
          <p:cNvGrpSpPr/>
          <p:nvPr/>
        </p:nvGrpSpPr>
        <p:grpSpPr>
          <a:xfrm>
            <a:off x="14596110" y="7940040"/>
            <a:ext cx="685800" cy="588645"/>
            <a:chOff x="0" y="0"/>
            <a:chExt cx="914400" cy="784860"/>
          </a:xfrm>
        </p:grpSpPr>
        <p:grpSp>
          <p:nvGrpSpPr>
            <p:cNvPr id="37" name="Group 37"/>
            <p:cNvGrpSpPr/>
            <p:nvPr/>
          </p:nvGrpSpPr>
          <p:grpSpPr>
            <a:xfrm>
              <a:off x="624840" y="0"/>
              <a:ext cx="289560" cy="309880"/>
              <a:chOff x="0" y="0"/>
              <a:chExt cx="289560" cy="30988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49530" y="49530"/>
                <a:ext cx="190500" cy="210820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210820">
                    <a:moveTo>
                      <a:pt x="1270" y="92710"/>
                    </a:moveTo>
                    <a:cubicBezTo>
                      <a:pt x="12700" y="49530"/>
                      <a:pt x="26670" y="26670"/>
                      <a:pt x="41910" y="16510"/>
                    </a:cubicBezTo>
                    <a:cubicBezTo>
                      <a:pt x="57150" y="6350"/>
                      <a:pt x="82550" y="1270"/>
                      <a:pt x="99060" y="1270"/>
                    </a:cubicBezTo>
                    <a:cubicBezTo>
                      <a:pt x="109220" y="0"/>
                      <a:pt x="118110" y="2540"/>
                      <a:pt x="128270" y="7620"/>
                    </a:cubicBezTo>
                    <a:cubicBezTo>
                      <a:pt x="142240" y="13970"/>
                      <a:pt x="162560" y="29210"/>
                      <a:pt x="172720" y="45720"/>
                    </a:cubicBezTo>
                    <a:cubicBezTo>
                      <a:pt x="182880" y="60960"/>
                      <a:pt x="185420" y="87630"/>
                      <a:pt x="185420" y="102870"/>
                    </a:cubicBezTo>
                    <a:cubicBezTo>
                      <a:pt x="185420" y="114300"/>
                      <a:pt x="182880" y="121920"/>
                      <a:pt x="177800" y="132080"/>
                    </a:cubicBezTo>
                    <a:cubicBezTo>
                      <a:pt x="168910" y="146050"/>
                      <a:pt x="149860" y="166370"/>
                      <a:pt x="137160" y="175260"/>
                    </a:cubicBezTo>
                    <a:cubicBezTo>
                      <a:pt x="127000" y="180340"/>
                      <a:pt x="118110" y="182880"/>
                      <a:pt x="107950" y="184150"/>
                    </a:cubicBezTo>
                    <a:cubicBezTo>
                      <a:pt x="99060" y="185420"/>
                      <a:pt x="88900" y="186690"/>
                      <a:pt x="78740" y="184150"/>
                    </a:cubicBezTo>
                    <a:cubicBezTo>
                      <a:pt x="63500" y="180340"/>
                      <a:pt x="39370" y="170180"/>
                      <a:pt x="26670" y="156210"/>
                    </a:cubicBezTo>
                    <a:cubicBezTo>
                      <a:pt x="13970" y="143510"/>
                      <a:pt x="5080" y="118110"/>
                      <a:pt x="1270" y="102870"/>
                    </a:cubicBezTo>
                    <a:cubicBezTo>
                      <a:pt x="0" y="91440"/>
                      <a:pt x="1270" y="82550"/>
                      <a:pt x="3810" y="73660"/>
                    </a:cubicBezTo>
                    <a:cubicBezTo>
                      <a:pt x="5080" y="63500"/>
                      <a:pt x="7620" y="54610"/>
                      <a:pt x="13970" y="45720"/>
                    </a:cubicBezTo>
                    <a:cubicBezTo>
                      <a:pt x="24130" y="33020"/>
                      <a:pt x="44450" y="13970"/>
                      <a:pt x="59690" y="7620"/>
                    </a:cubicBezTo>
                    <a:cubicBezTo>
                      <a:pt x="69850" y="2540"/>
                      <a:pt x="77470" y="0"/>
                      <a:pt x="88900" y="1270"/>
                    </a:cubicBezTo>
                    <a:cubicBezTo>
                      <a:pt x="104140" y="1270"/>
                      <a:pt x="129540" y="6350"/>
                      <a:pt x="144780" y="16510"/>
                    </a:cubicBezTo>
                    <a:cubicBezTo>
                      <a:pt x="161290" y="26670"/>
                      <a:pt x="173990" y="46990"/>
                      <a:pt x="181610" y="63500"/>
                    </a:cubicBezTo>
                    <a:cubicBezTo>
                      <a:pt x="187960" y="80010"/>
                      <a:pt x="190500" y="97790"/>
                      <a:pt x="187960" y="115570"/>
                    </a:cubicBezTo>
                    <a:cubicBezTo>
                      <a:pt x="185420" y="135890"/>
                      <a:pt x="177800" y="162560"/>
                      <a:pt x="162560" y="177800"/>
                    </a:cubicBezTo>
                    <a:cubicBezTo>
                      <a:pt x="148590" y="193040"/>
                      <a:pt x="124460" y="205740"/>
                      <a:pt x="102870" y="208280"/>
                    </a:cubicBezTo>
                    <a:cubicBezTo>
                      <a:pt x="82550" y="210820"/>
                      <a:pt x="54610" y="203200"/>
                      <a:pt x="38100" y="190500"/>
                    </a:cubicBezTo>
                    <a:cubicBezTo>
                      <a:pt x="21590" y="179070"/>
                      <a:pt x="1270" y="134620"/>
                      <a:pt x="1270" y="13462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id="39" name="Group 39"/>
            <p:cNvGrpSpPr/>
            <p:nvPr/>
          </p:nvGrpSpPr>
          <p:grpSpPr>
            <a:xfrm>
              <a:off x="374650" y="293370"/>
              <a:ext cx="283210" cy="283210"/>
              <a:chOff x="0" y="0"/>
              <a:chExt cx="283210" cy="28321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50800" y="48260"/>
                <a:ext cx="179070" cy="185420"/>
              </a:xfrm>
              <a:custGeom>
                <a:avLst/>
                <a:gdLst/>
                <a:ahLst/>
                <a:cxnLst/>
                <a:rect l="l" t="t" r="r" b="b"/>
                <a:pathLst>
                  <a:path w="179070" h="185420">
                    <a:moveTo>
                      <a:pt x="179070" y="66040"/>
                    </a:moveTo>
                    <a:cubicBezTo>
                      <a:pt x="179070" y="123190"/>
                      <a:pt x="172720" y="138430"/>
                      <a:pt x="163830" y="149860"/>
                    </a:cubicBezTo>
                    <a:cubicBezTo>
                      <a:pt x="154940" y="161290"/>
                      <a:pt x="142240" y="171450"/>
                      <a:pt x="129540" y="176530"/>
                    </a:cubicBezTo>
                    <a:cubicBezTo>
                      <a:pt x="116840" y="182880"/>
                      <a:pt x="100330" y="185420"/>
                      <a:pt x="86360" y="184150"/>
                    </a:cubicBezTo>
                    <a:cubicBezTo>
                      <a:pt x="72390" y="184150"/>
                      <a:pt x="57150" y="179070"/>
                      <a:pt x="44450" y="171450"/>
                    </a:cubicBezTo>
                    <a:cubicBezTo>
                      <a:pt x="31750" y="163830"/>
                      <a:pt x="20320" y="152400"/>
                      <a:pt x="13970" y="140970"/>
                    </a:cubicBezTo>
                    <a:cubicBezTo>
                      <a:pt x="6350" y="128270"/>
                      <a:pt x="1270" y="113030"/>
                      <a:pt x="0" y="99060"/>
                    </a:cubicBezTo>
                    <a:cubicBezTo>
                      <a:pt x="0" y="85090"/>
                      <a:pt x="2540" y="68580"/>
                      <a:pt x="8890" y="55880"/>
                    </a:cubicBezTo>
                    <a:cubicBezTo>
                      <a:pt x="13970" y="43180"/>
                      <a:pt x="24130" y="30480"/>
                      <a:pt x="35560" y="21590"/>
                    </a:cubicBezTo>
                    <a:cubicBezTo>
                      <a:pt x="46990" y="12700"/>
                      <a:pt x="60960" y="6350"/>
                      <a:pt x="74930" y="2540"/>
                    </a:cubicBezTo>
                    <a:cubicBezTo>
                      <a:pt x="88900" y="0"/>
                      <a:pt x="105410" y="1270"/>
                      <a:pt x="119380" y="6350"/>
                    </a:cubicBezTo>
                    <a:cubicBezTo>
                      <a:pt x="132080" y="10160"/>
                      <a:pt x="156210" y="27940"/>
                      <a:pt x="156210" y="2794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id="41" name="Group 41"/>
            <p:cNvGrpSpPr/>
            <p:nvPr/>
          </p:nvGrpSpPr>
          <p:grpSpPr>
            <a:xfrm>
              <a:off x="0" y="502920"/>
              <a:ext cx="281940" cy="281940"/>
              <a:chOff x="0" y="0"/>
              <a:chExt cx="281940" cy="281940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49530" y="48260"/>
                <a:ext cx="179070" cy="184150"/>
              </a:xfrm>
              <a:custGeom>
                <a:avLst/>
                <a:gdLst/>
                <a:ahLst/>
                <a:cxnLst/>
                <a:rect l="l" t="t" r="r" b="b"/>
                <a:pathLst>
                  <a:path w="179070" h="184150">
                    <a:moveTo>
                      <a:pt x="179070" y="66040"/>
                    </a:moveTo>
                    <a:cubicBezTo>
                      <a:pt x="179070" y="123190"/>
                      <a:pt x="172720" y="137160"/>
                      <a:pt x="163830" y="148590"/>
                    </a:cubicBezTo>
                    <a:cubicBezTo>
                      <a:pt x="154940" y="160020"/>
                      <a:pt x="142240" y="170180"/>
                      <a:pt x="129540" y="175260"/>
                    </a:cubicBezTo>
                    <a:cubicBezTo>
                      <a:pt x="116840" y="181610"/>
                      <a:pt x="100330" y="184150"/>
                      <a:pt x="86360" y="182880"/>
                    </a:cubicBezTo>
                    <a:cubicBezTo>
                      <a:pt x="72390" y="182880"/>
                      <a:pt x="57150" y="177800"/>
                      <a:pt x="44450" y="170180"/>
                    </a:cubicBezTo>
                    <a:cubicBezTo>
                      <a:pt x="33020" y="162560"/>
                      <a:pt x="21590" y="151130"/>
                      <a:pt x="13970" y="139700"/>
                    </a:cubicBezTo>
                    <a:cubicBezTo>
                      <a:pt x="6350" y="127000"/>
                      <a:pt x="2540" y="111760"/>
                      <a:pt x="1270" y="97790"/>
                    </a:cubicBezTo>
                    <a:cubicBezTo>
                      <a:pt x="0" y="83820"/>
                      <a:pt x="3810" y="68580"/>
                      <a:pt x="8890" y="54610"/>
                    </a:cubicBezTo>
                    <a:cubicBezTo>
                      <a:pt x="15240" y="41910"/>
                      <a:pt x="25400" y="29210"/>
                      <a:pt x="35560" y="20320"/>
                    </a:cubicBezTo>
                    <a:cubicBezTo>
                      <a:pt x="46990" y="12700"/>
                      <a:pt x="62230" y="5080"/>
                      <a:pt x="76200" y="2540"/>
                    </a:cubicBezTo>
                    <a:cubicBezTo>
                      <a:pt x="88900" y="0"/>
                      <a:pt x="105410" y="1270"/>
                      <a:pt x="119380" y="5080"/>
                    </a:cubicBezTo>
                    <a:cubicBezTo>
                      <a:pt x="132080" y="10160"/>
                      <a:pt x="156210" y="27940"/>
                      <a:pt x="156210" y="2794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</p:grpSp>
      </p:grpSp>
      <p:sp>
        <p:nvSpPr>
          <p:cNvPr id="43" name="Freeform 43"/>
          <p:cNvSpPr/>
          <p:nvPr/>
        </p:nvSpPr>
        <p:spPr>
          <a:xfrm>
            <a:off x="6113582" y="7255268"/>
            <a:ext cx="3817842" cy="2810886"/>
          </a:xfrm>
          <a:custGeom>
            <a:avLst/>
            <a:gdLst/>
            <a:ahLst/>
            <a:cxnLst/>
            <a:rect l="l" t="t" r="r" b="b"/>
            <a:pathLst>
              <a:path w="3817842" h="2810886">
                <a:moveTo>
                  <a:pt x="0" y="0"/>
                </a:moveTo>
                <a:lnTo>
                  <a:pt x="3817843" y="0"/>
                </a:lnTo>
                <a:lnTo>
                  <a:pt x="3817843" y="2810886"/>
                </a:lnTo>
                <a:lnTo>
                  <a:pt x="0" y="281088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 rot="-8979677">
            <a:off x="14978485" y="1198947"/>
            <a:ext cx="900552" cy="835262"/>
          </a:xfrm>
          <a:custGeom>
            <a:avLst/>
            <a:gdLst/>
            <a:ahLst/>
            <a:cxnLst/>
            <a:rect l="l" t="t" r="r" b="b"/>
            <a:pathLst>
              <a:path w="900552" h="835262">
                <a:moveTo>
                  <a:pt x="0" y="0"/>
                </a:moveTo>
                <a:lnTo>
                  <a:pt x="900552" y="0"/>
                </a:lnTo>
                <a:lnTo>
                  <a:pt x="900552" y="835261"/>
                </a:lnTo>
                <a:lnTo>
                  <a:pt x="0" y="83526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14339860" y="377716"/>
            <a:ext cx="2204942" cy="2456760"/>
          </a:xfrm>
          <a:custGeom>
            <a:avLst/>
            <a:gdLst/>
            <a:ahLst/>
            <a:cxnLst/>
            <a:rect l="l" t="t" r="r" b="b"/>
            <a:pathLst>
              <a:path w="2204942" h="2456760">
                <a:moveTo>
                  <a:pt x="0" y="0"/>
                </a:moveTo>
                <a:lnTo>
                  <a:pt x="2204942" y="0"/>
                </a:lnTo>
                <a:lnTo>
                  <a:pt x="2204942" y="2456760"/>
                </a:lnTo>
                <a:lnTo>
                  <a:pt x="0" y="245676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grpSp>
        <p:nvGrpSpPr>
          <p:cNvPr id="46" name="Group 46"/>
          <p:cNvGrpSpPr/>
          <p:nvPr/>
        </p:nvGrpSpPr>
        <p:grpSpPr>
          <a:xfrm>
            <a:off x="14230110" y="8116134"/>
            <a:ext cx="2495050" cy="2463924"/>
            <a:chOff x="0" y="0"/>
            <a:chExt cx="3326734" cy="3285232"/>
          </a:xfrm>
        </p:grpSpPr>
        <p:sp>
          <p:nvSpPr>
            <p:cNvPr id="47" name="Freeform 47"/>
            <p:cNvSpPr/>
            <p:nvPr/>
          </p:nvSpPr>
          <p:spPr>
            <a:xfrm rot="-1225090">
              <a:off x="360397" y="374919"/>
              <a:ext cx="2605940" cy="2535395"/>
            </a:xfrm>
            <a:custGeom>
              <a:avLst/>
              <a:gdLst/>
              <a:ahLst/>
              <a:cxnLst/>
              <a:rect l="l" t="t" r="r" b="b"/>
              <a:pathLst>
                <a:path w="2605940" h="2535395">
                  <a:moveTo>
                    <a:pt x="0" y="0"/>
                  </a:moveTo>
                  <a:lnTo>
                    <a:pt x="2605940" y="0"/>
                  </a:lnTo>
                  <a:lnTo>
                    <a:pt x="2605940" y="2535394"/>
                  </a:lnTo>
                  <a:lnTo>
                    <a:pt x="0" y="25353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-92235" t="-45471"/>
              </a:stretch>
            </a:blipFill>
          </p:spPr>
        </p:sp>
        <p:grpSp>
          <p:nvGrpSpPr>
            <p:cNvPr id="48" name="Group 48"/>
            <p:cNvGrpSpPr/>
            <p:nvPr/>
          </p:nvGrpSpPr>
          <p:grpSpPr>
            <a:xfrm>
              <a:off x="828902" y="1261291"/>
              <a:ext cx="1386104" cy="1222240"/>
              <a:chOff x="0" y="0"/>
              <a:chExt cx="288168" cy="254101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288168" cy="254101"/>
              </a:xfrm>
              <a:custGeom>
                <a:avLst/>
                <a:gdLst/>
                <a:ahLst/>
                <a:cxnLst/>
                <a:rect l="l" t="t" r="r" b="b"/>
                <a:pathLst>
                  <a:path w="288168" h="254101">
                    <a:moveTo>
                      <a:pt x="0" y="0"/>
                    </a:moveTo>
                    <a:lnTo>
                      <a:pt x="288168" y="0"/>
                    </a:lnTo>
                    <a:lnTo>
                      <a:pt x="288168" y="254101"/>
                    </a:lnTo>
                    <a:lnTo>
                      <a:pt x="0" y="254101"/>
                    </a:lnTo>
                    <a:close/>
                  </a:path>
                </a:pathLst>
              </a:custGeom>
              <a:solidFill>
                <a:srgbClr val="F6D20C"/>
              </a:solidFill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0" y="-57150"/>
                <a:ext cx="288168" cy="3112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50"/>
                  </a:lnSpc>
                </a:pPr>
              </a:p>
            </p:txBody>
          </p:sp>
        </p:grpSp>
        <p:sp>
          <p:nvSpPr>
            <p:cNvPr id="51" name="TextBox 51"/>
            <p:cNvSpPr txBox="1"/>
            <p:nvPr/>
          </p:nvSpPr>
          <p:spPr>
            <a:xfrm>
              <a:off x="869597" y="1162528"/>
              <a:ext cx="1304714" cy="16674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840"/>
                </a:lnSpc>
              </a:pPr>
              <a:r>
                <a:rPr lang="en-US" sz="9445" b="1">
                  <a:solidFill>
                    <a:srgbClr val="FF5757"/>
                  </a:solidFill>
                  <a:latin typeface="Poppins Ultra-Bold" panose="00000900000000000000"/>
                  <a:ea typeface="Poppins Ultra-Bold" panose="00000900000000000000"/>
                  <a:cs typeface="Poppins Ultra-Bold" panose="00000900000000000000"/>
                  <a:sym typeface="Poppins Ultra-Bold" panose="00000900000000000000"/>
                </a:rPr>
                <a:t>D</a:t>
              </a:r>
              <a:endParaRPr lang="en-US" sz="9445" b="1">
                <a:solidFill>
                  <a:srgbClr val="FF5757"/>
                </a:solidFill>
                <a:latin typeface="Poppins Ultra-Bold" panose="00000900000000000000"/>
                <a:ea typeface="Poppins Ultra-Bold" panose="00000900000000000000"/>
                <a:cs typeface="Poppins Ultra-Bold" panose="00000900000000000000"/>
                <a:sym typeface="Poppins Ultra-Bold" panose="00000900000000000000"/>
              </a:endParaRPr>
            </a:p>
          </p:txBody>
        </p:sp>
      </p:grpSp>
      <p:grpSp>
        <p:nvGrpSpPr>
          <p:cNvPr id="52" name="Group 52"/>
          <p:cNvGrpSpPr/>
          <p:nvPr/>
        </p:nvGrpSpPr>
        <p:grpSpPr>
          <a:xfrm rot="1041582">
            <a:off x="15844659" y="7999652"/>
            <a:ext cx="2495050" cy="2463924"/>
            <a:chOff x="0" y="0"/>
            <a:chExt cx="3326734" cy="3285232"/>
          </a:xfrm>
        </p:grpSpPr>
        <p:sp>
          <p:nvSpPr>
            <p:cNvPr id="53" name="Freeform 53"/>
            <p:cNvSpPr/>
            <p:nvPr/>
          </p:nvSpPr>
          <p:spPr>
            <a:xfrm rot="-1225090">
              <a:off x="360397" y="374919"/>
              <a:ext cx="2605940" cy="2535395"/>
            </a:xfrm>
            <a:custGeom>
              <a:avLst/>
              <a:gdLst/>
              <a:ahLst/>
              <a:cxnLst/>
              <a:rect l="l" t="t" r="r" b="b"/>
              <a:pathLst>
                <a:path w="2605940" h="2535395">
                  <a:moveTo>
                    <a:pt x="0" y="0"/>
                  </a:moveTo>
                  <a:lnTo>
                    <a:pt x="2605940" y="0"/>
                  </a:lnTo>
                  <a:lnTo>
                    <a:pt x="2605940" y="2535394"/>
                  </a:lnTo>
                  <a:lnTo>
                    <a:pt x="0" y="25353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-92235" t="-45471"/>
              </a:stretch>
            </a:blipFill>
          </p:spPr>
        </p:sp>
        <p:grpSp>
          <p:nvGrpSpPr>
            <p:cNvPr id="54" name="Group 54"/>
            <p:cNvGrpSpPr/>
            <p:nvPr/>
          </p:nvGrpSpPr>
          <p:grpSpPr>
            <a:xfrm>
              <a:off x="828902" y="1261291"/>
              <a:ext cx="1386104" cy="1222240"/>
              <a:chOff x="0" y="0"/>
              <a:chExt cx="288168" cy="254101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288168" cy="254101"/>
              </a:xfrm>
              <a:custGeom>
                <a:avLst/>
                <a:gdLst/>
                <a:ahLst/>
                <a:cxnLst/>
                <a:rect l="l" t="t" r="r" b="b"/>
                <a:pathLst>
                  <a:path w="288168" h="254101">
                    <a:moveTo>
                      <a:pt x="0" y="0"/>
                    </a:moveTo>
                    <a:lnTo>
                      <a:pt x="288168" y="0"/>
                    </a:lnTo>
                    <a:lnTo>
                      <a:pt x="288168" y="254101"/>
                    </a:lnTo>
                    <a:lnTo>
                      <a:pt x="0" y="254101"/>
                    </a:lnTo>
                    <a:close/>
                  </a:path>
                </a:pathLst>
              </a:custGeom>
              <a:solidFill>
                <a:srgbClr val="0DBCB7"/>
              </a:solidFill>
            </p:spPr>
          </p:sp>
          <p:sp>
            <p:nvSpPr>
              <p:cNvPr id="56" name="TextBox 56"/>
              <p:cNvSpPr txBox="1"/>
              <p:nvPr/>
            </p:nvSpPr>
            <p:spPr>
              <a:xfrm>
                <a:off x="0" y="-57150"/>
                <a:ext cx="288168" cy="3112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50"/>
                  </a:lnSpc>
                </a:pPr>
              </a:p>
            </p:txBody>
          </p:sp>
        </p:grpSp>
        <p:sp>
          <p:nvSpPr>
            <p:cNvPr id="57" name="TextBox 57"/>
            <p:cNvSpPr txBox="1"/>
            <p:nvPr/>
          </p:nvSpPr>
          <p:spPr>
            <a:xfrm>
              <a:off x="886005" y="1198872"/>
              <a:ext cx="1304714" cy="16674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840"/>
                </a:lnSpc>
              </a:pPr>
              <a:r>
                <a:rPr lang="en-US" sz="9445" b="1">
                  <a:solidFill>
                    <a:srgbClr val="F6D20C"/>
                  </a:solidFill>
                  <a:latin typeface="Poppins Ultra-Bold" panose="00000900000000000000"/>
                  <a:ea typeface="Poppins Ultra-Bold" panose="00000900000000000000"/>
                  <a:cs typeface="Poppins Ultra-Bold" panose="00000900000000000000"/>
                  <a:sym typeface="Poppins Ultra-Bold" panose="00000900000000000000"/>
                </a:rPr>
                <a:t>E</a:t>
              </a:r>
              <a:endParaRPr lang="en-US" sz="9445" b="1">
                <a:solidFill>
                  <a:srgbClr val="F6D20C"/>
                </a:solidFill>
                <a:latin typeface="Poppins Ultra-Bold" panose="00000900000000000000"/>
                <a:ea typeface="Poppins Ultra-Bold" panose="00000900000000000000"/>
                <a:cs typeface="Poppins Ultra-Bold" panose="00000900000000000000"/>
                <a:sym typeface="Poppins Ultra-Bold" panose="00000900000000000000"/>
              </a:endParaRPr>
            </a:p>
          </p:txBody>
        </p:sp>
      </p:grpSp>
      <p:sp>
        <p:nvSpPr>
          <p:cNvPr id="58" name="Freeform 58"/>
          <p:cNvSpPr/>
          <p:nvPr/>
        </p:nvSpPr>
        <p:spPr>
          <a:xfrm rot="-5400000">
            <a:off x="7282543" y="5711173"/>
            <a:ext cx="1466523" cy="1285041"/>
          </a:xfrm>
          <a:custGeom>
            <a:avLst/>
            <a:gdLst/>
            <a:ahLst/>
            <a:cxnLst/>
            <a:rect l="l" t="t" r="r" b="b"/>
            <a:pathLst>
              <a:path w="1466523" h="1285041">
                <a:moveTo>
                  <a:pt x="0" y="0"/>
                </a:moveTo>
                <a:lnTo>
                  <a:pt x="1466523" y="0"/>
                </a:lnTo>
                <a:lnTo>
                  <a:pt x="1466523" y="1285040"/>
                </a:lnTo>
                <a:lnTo>
                  <a:pt x="0" y="128504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59" name="Freeform 59"/>
          <p:cNvSpPr/>
          <p:nvPr/>
        </p:nvSpPr>
        <p:spPr>
          <a:xfrm rot="1170562">
            <a:off x="375809" y="7029995"/>
            <a:ext cx="830666" cy="823052"/>
          </a:xfrm>
          <a:custGeom>
            <a:avLst/>
            <a:gdLst/>
            <a:ahLst/>
            <a:cxnLst/>
            <a:rect l="l" t="t" r="r" b="b"/>
            <a:pathLst>
              <a:path w="830666" h="823052">
                <a:moveTo>
                  <a:pt x="0" y="0"/>
                </a:moveTo>
                <a:lnTo>
                  <a:pt x="830666" y="0"/>
                </a:lnTo>
                <a:lnTo>
                  <a:pt x="830666" y="823051"/>
                </a:lnTo>
                <a:lnTo>
                  <a:pt x="0" y="823051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60" name="Freeform 60"/>
          <p:cNvSpPr/>
          <p:nvPr/>
        </p:nvSpPr>
        <p:spPr>
          <a:xfrm rot="-1337150">
            <a:off x="564436" y="7964805"/>
            <a:ext cx="1456036" cy="1463352"/>
          </a:xfrm>
          <a:custGeom>
            <a:avLst/>
            <a:gdLst/>
            <a:ahLst/>
            <a:cxnLst/>
            <a:rect l="l" t="t" r="r" b="b"/>
            <a:pathLst>
              <a:path w="1456036" h="1463352">
                <a:moveTo>
                  <a:pt x="0" y="0"/>
                </a:moveTo>
                <a:lnTo>
                  <a:pt x="1456036" y="0"/>
                </a:lnTo>
                <a:lnTo>
                  <a:pt x="1456036" y="1463352"/>
                </a:lnTo>
                <a:lnTo>
                  <a:pt x="0" y="1463352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61" name="Freeform 61"/>
          <p:cNvSpPr/>
          <p:nvPr/>
        </p:nvSpPr>
        <p:spPr>
          <a:xfrm>
            <a:off x="6447954" y="546842"/>
            <a:ext cx="1447795" cy="1481752"/>
          </a:xfrm>
          <a:custGeom>
            <a:avLst/>
            <a:gdLst/>
            <a:ahLst/>
            <a:cxnLst/>
            <a:rect l="l" t="t" r="r" b="b"/>
            <a:pathLst>
              <a:path w="1447795" h="1481752">
                <a:moveTo>
                  <a:pt x="0" y="0"/>
                </a:moveTo>
                <a:lnTo>
                  <a:pt x="1447795" y="0"/>
                </a:lnTo>
                <a:lnTo>
                  <a:pt x="1447795" y="1481751"/>
                </a:lnTo>
                <a:lnTo>
                  <a:pt x="0" y="1481751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</p:sp>
      <p:sp>
        <p:nvSpPr>
          <p:cNvPr id="62" name="Freeform 62"/>
          <p:cNvSpPr/>
          <p:nvPr/>
        </p:nvSpPr>
        <p:spPr>
          <a:xfrm rot="1755544">
            <a:off x="16038517" y="7153950"/>
            <a:ext cx="1049066" cy="976506"/>
          </a:xfrm>
          <a:custGeom>
            <a:avLst/>
            <a:gdLst/>
            <a:ahLst/>
            <a:cxnLst/>
            <a:rect l="l" t="t" r="r" b="b"/>
            <a:pathLst>
              <a:path w="1049066" h="976506">
                <a:moveTo>
                  <a:pt x="0" y="0"/>
                </a:moveTo>
                <a:lnTo>
                  <a:pt x="1049065" y="0"/>
                </a:lnTo>
                <a:lnTo>
                  <a:pt x="1049065" y="976505"/>
                </a:lnTo>
                <a:lnTo>
                  <a:pt x="0" y="976505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</p:sp>
      <p:sp>
        <p:nvSpPr>
          <p:cNvPr id="63" name="Freeform 63"/>
          <p:cNvSpPr/>
          <p:nvPr/>
        </p:nvSpPr>
        <p:spPr>
          <a:xfrm>
            <a:off x="4142369" y="43932"/>
            <a:ext cx="10686830" cy="1603413"/>
          </a:xfrm>
          <a:custGeom>
            <a:avLst/>
            <a:gdLst/>
            <a:ahLst/>
            <a:cxnLst/>
            <a:rect l="l" t="t" r="r" b="b"/>
            <a:pathLst>
              <a:path w="10686830" h="1603413">
                <a:moveTo>
                  <a:pt x="0" y="0"/>
                </a:moveTo>
                <a:lnTo>
                  <a:pt x="10686830" y="0"/>
                </a:lnTo>
                <a:lnTo>
                  <a:pt x="10686830" y="1603414"/>
                </a:lnTo>
                <a:lnTo>
                  <a:pt x="0" y="1603414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 t="-57057" b="-57057"/>
            </a:stretch>
          </a:blipFill>
        </p:spPr>
      </p:sp>
      <p:sp>
        <p:nvSpPr>
          <p:cNvPr id="64" name="TextBox 64"/>
          <p:cNvSpPr txBox="1"/>
          <p:nvPr/>
        </p:nvSpPr>
        <p:spPr>
          <a:xfrm>
            <a:off x="5957056" y="80010"/>
            <a:ext cx="8970160" cy="1327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0"/>
              </a:lnSpc>
              <a:spcBef>
                <a:spcPct val="0"/>
              </a:spcBef>
            </a:pPr>
            <a:r>
              <a:rPr lang="ru-RU" altLang="en-US" sz="2300">
                <a:solidFill>
                  <a:srgbClr val="80AA53"/>
                </a:solidFill>
                <a:latin typeface="Croogla"/>
                <a:ea typeface="Croogla"/>
                <a:cs typeface="Croogla"/>
                <a:sym typeface="Croogla"/>
              </a:rPr>
              <a:t>ГККП Ясли-сад «Солнышко</a:t>
            </a:r>
            <a:r>
              <a:rPr lang="en-US" sz="2300">
                <a:solidFill>
                  <a:srgbClr val="80AA53"/>
                </a:solidFill>
                <a:latin typeface="Croogla"/>
                <a:ea typeface="Croogla"/>
                <a:cs typeface="Croogla"/>
                <a:sym typeface="Croogla"/>
              </a:rPr>
              <a:t>»</a:t>
            </a:r>
            <a:r>
              <a:rPr lang="ru-RU" altLang="en-US" sz="2300">
                <a:solidFill>
                  <a:srgbClr val="80AA53"/>
                </a:solidFill>
                <a:latin typeface="Croogla"/>
                <a:ea typeface="Croogla"/>
                <a:cs typeface="Croogla"/>
                <a:sym typeface="Croogla"/>
              </a:rPr>
              <a:t> поселка Аршалы при отделе образования по Аршалынскому району управления образования Акмолинской области»</a:t>
            </a:r>
            <a:endParaRPr lang="ru-RU" altLang="en-US" sz="2300">
              <a:solidFill>
                <a:srgbClr val="80AA53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97174" y="5150059"/>
            <a:ext cx="6396493" cy="3715933"/>
          </a:xfrm>
          <a:custGeom>
            <a:avLst/>
            <a:gdLst/>
            <a:ahLst/>
            <a:cxnLst/>
            <a:rect l="l" t="t" r="r" b="b"/>
            <a:pathLst>
              <a:path w="6396493" h="3715933">
                <a:moveTo>
                  <a:pt x="0" y="0"/>
                </a:moveTo>
                <a:lnTo>
                  <a:pt x="6396493" y="0"/>
                </a:lnTo>
                <a:lnTo>
                  <a:pt x="6396493" y="3715932"/>
                </a:lnTo>
                <a:lnTo>
                  <a:pt x="0" y="371593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8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6814" b="-55322"/>
            </a:stretch>
          </a:blipFill>
          <a:ln cap="sq">
            <a:noFill/>
            <a:prstDash val="solid"/>
            <a:miter/>
          </a:ln>
        </p:spPr>
      </p:sp>
      <p:grpSp>
        <p:nvGrpSpPr>
          <p:cNvPr id="3" name="Group 3"/>
          <p:cNvGrpSpPr/>
          <p:nvPr/>
        </p:nvGrpSpPr>
        <p:grpSpPr>
          <a:xfrm>
            <a:off x="8962357" y="3807055"/>
            <a:ext cx="8982125" cy="6654599"/>
            <a:chOff x="0" y="0"/>
            <a:chExt cx="11976166" cy="8872798"/>
          </a:xfrm>
        </p:grpSpPr>
        <p:sp>
          <p:nvSpPr>
            <p:cNvPr id="4" name="Freeform 4"/>
            <p:cNvSpPr/>
            <p:nvPr/>
          </p:nvSpPr>
          <p:spPr>
            <a:xfrm>
              <a:off x="0" y="560181"/>
              <a:ext cx="7013771" cy="8312617"/>
            </a:xfrm>
            <a:custGeom>
              <a:avLst/>
              <a:gdLst/>
              <a:ahLst/>
              <a:cxnLst/>
              <a:rect l="l" t="t" r="r" b="b"/>
              <a:pathLst>
                <a:path w="7013771" h="8312617">
                  <a:moveTo>
                    <a:pt x="0" y="0"/>
                  </a:moveTo>
                  <a:lnTo>
                    <a:pt x="7013771" y="0"/>
                  </a:lnTo>
                  <a:lnTo>
                    <a:pt x="7013771" y="8312617"/>
                  </a:lnTo>
                  <a:lnTo>
                    <a:pt x="0" y="83126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id="5" name="Freeform 5"/>
            <p:cNvSpPr/>
            <p:nvPr/>
          </p:nvSpPr>
          <p:spPr>
            <a:xfrm>
              <a:off x="6608123" y="0"/>
              <a:ext cx="5368043" cy="8872798"/>
            </a:xfrm>
            <a:custGeom>
              <a:avLst/>
              <a:gdLst/>
              <a:ahLst/>
              <a:cxnLst/>
              <a:rect l="l" t="t" r="r" b="b"/>
              <a:pathLst>
                <a:path w="5368043" h="8872798">
                  <a:moveTo>
                    <a:pt x="0" y="0"/>
                  </a:moveTo>
                  <a:lnTo>
                    <a:pt x="5368043" y="0"/>
                  </a:lnTo>
                  <a:lnTo>
                    <a:pt x="5368043" y="8872798"/>
                  </a:lnTo>
                  <a:lnTo>
                    <a:pt x="0" y="8872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6" name="TextBox 6"/>
          <p:cNvSpPr txBox="1"/>
          <p:nvPr/>
        </p:nvSpPr>
        <p:spPr>
          <a:xfrm>
            <a:off x="2837373" y="2338779"/>
            <a:ext cx="12249968" cy="1202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910"/>
              </a:lnSpc>
              <a:spcBef>
                <a:spcPct val="0"/>
              </a:spcBef>
            </a:pPr>
            <a:r>
              <a:rPr lang="en-US" sz="9000">
                <a:solidFill>
                  <a:srgbClr val="023B50"/>
                </a:solidFill>
                <a:latin typeface="Croogla"/>
                <a:ea typeface="Croogla"/>
                <a:cs typeface="Croogla"/>
                <a:sym typeface="Croogla"/>
              </a:rPr>
              <a:t>Проблема</a:t>
            </a:r>
            <a:endParaRPr lang="en-US" sz="9000">
              <a:solidFill>
                <a:srgbClr val="023B50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226890" y="3502734"/>
            <a:ext cx="8175653" cy="1056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25"/>
              </a:lnSpc>
              <a:spcBef>
                <a:spcPct val="0"/>
              </a:spcBef>
            </a:pPr>
            <a:r>
              <a:rPr lang="en-US" sz="320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С каждым годом в Казахстане отмечается увеличение количества детей с ООП.</a:t>
            </a:r>
            <a:endParaRPr lang="en-US" sz="320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0" y="-164045"/>
            <a:ext cx="1810094" cy="10451045"/>
            <a:chOff x="0" y="0"/>
            <a:chExt cx="476733" cy="275253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76733" cy="2752539"/>
            </a:xfrm>
            <a:custGeom>
              <a:avLst/>
              <a:gdLst/>
              <a:ahLst/>
              <a:cxnLst/>
              <a:rect l="l" t="t" r="r" b="b"/>
              <a:pathLst>
                <a:path w="476733" h="2752539">
                  <a:moveTo>
                    <a:pt x="0" y="0"/>
                  </a:moveTo>
                  <a:lnTo>
                    <a:pt x="476733" y="0"/>
                  </a:lnTo>
                  <a:lnTo>
                    <a:pt x="476733" y="2752539"/>
                  </a:lnTo>
                  <a:lnTo>
                    <a:pt x="0" y="2752539"/>
                  </a:lnTo>
                  <a:close/>
                </a:path>
              </a:pathLst>
            </a:custGeom>
            <a:solidFill>
              <a:srgbClr val="80AA53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476733" cy="28096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sp>
        <p:nvSpPr>
          <p:cNvPr id="11" name="Freeform 11"/>
          <p:cNvSpPr/>
          <p:nvPr/>
        </p:nvSpPr>
        <p:spPr>
          <a:xfrm>
            <a:off x="591807" y="-2466311"/>
            <a:ext cx="5823111" cy="4094242"/>
          </a:xfrm>
          <a:custGeom>
            <a:avLst/>
            <a:gdLst/>
            <a:ahLst/>
            <a:cxnLst/>
            <a:rect l="l" t="t" r="r" b="b"/>
            <a:pathLst>
              <a:path w="5823111" h="4094242">
                <a:moveTo>
                  <a:pt x="0" y="0"/>
                </a:moveTo>
                <a:lnTo>
                  <a:pt x="5823111" y="0"/>
                </a:lnTo>
                <a:lnTo>
                  <a:pt x="5823111" y="4094242"/>
                </a:lnTo>
                <a:lnTo>
                  <a:pt x="0" y="409424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8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9846" t="-51592" b="-4638"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-3455831">
            <a:off x="1240532" y="366236"/>
            <a:ext cx="1972716" cy="2010411"/>
          </a:xfrm>
          <a:custGeom>
            <a:avLst/>
            <a:gdLst/>
            <a:ahLst/>
            <a:cxnLst/>
            <a:rect l="l" t="t" r="r" b="b"/>
            <a:pathLst>
              <a:path w="1972716" h="2010411">
                <a:moveTo>
                  <a:pt x="0" y="0"/>
                </a:moveTo>
                <a:lnTo>
                  <a:pt x="1972716" y="0"/>
                </a:lnTo>
                <a:lnTo>
                  <a:pt x="1972716" y="2010411"/>
                </a:lnTo>
                <a:lnTo>
                  <a:pt x="0" y="20104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616407" y="1136910"/>
            <a:ext cx="1220966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50"/>
              </a:lnSpc>
              <a:spcBef>
                <a:spcPct val="0"/>
              </a:spcBef>
            </a:pPr>
            <a:r>
              <a:rPr lang="en-US" sz="9000">
                <a:solidFill>
                  <a:srgbClr val="763B2F"/>
                </a:solidFill>
                <a:latin typeface="Croogla"/>
                <a:ea typeface="Croogla"/>
                <a:cs typeface="Croogla"/>
                <a:sym typeface="Croogla"/>
              </a:rPr>
              <a:t>1</a:t>
            </a:r>
            <a:endParaRPr lang="en-US" sz="9000">
              <a:solidFill>
                <a:srgbClr val="763B2F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616407" y="5481249"/>
            <a:ext cx="7883572" cy="1589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25"/>
              </a:lnSpc>
              <a:spcBef>
                <a:spcPct val="0"/>
              </a:spcBef>
            </a:pPr>
            <a:r>
              <a:rPr lang="en-US" sz="320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В связи с этим насущной  становится проблема реабилитационной помощи детям, </a:t>
            </a:r>
            <a:endParaRPr lang="en-US" sz="320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300684" y="7404750"/>
            <a:ext cx="9101860" cy="1983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60"/>
              </a:lnSpc>
              <a:spcBef>
                <a:spcPct val="0"/>
              </a:spcBef>
            </a:pPr>
            <a:r>
              <a:rPr lang="en-US" sz="300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практические предложения по совершенствованию системы педагогического воздействия, использование педагогами сервисов WEB 2.0</a:t>
            </a:r>
            <a:endParaRPr lang="en-US" sz="300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16" name="Freeform 16"/>
          <p:cNvSpPr/>
          <p:nvPr/>
        </p:nvSpPr>
        <p:spPr>
          <a:xfrm rot="-3884982" flipV="1">
            <a:off x="-2739988" y="2211271"/>
            <a:ext cx="5780105" cy="4978115"/>
          </a:xfrm>
          <a:custGeom>
            <a:avLst/>
            <a:gdLst/>
            <a:ahLst/>
            <a:cxnLst/>
            <a:rect l="l" t="t" r="r" b="b"/>
            <a:pathLst>
              <a:path w="5780105" h="4978115">
                <a:moveTo>
                  <a:pt x="0" y="4978116"/>
                </a:moveTo>
                <a:lnTo>
                  <a:pt x="5780105" y="4978116"/>
                </a:lnTo>
                <a:lnTo>
                  <a:pt x="5780105" y="0"/>
                </a:lnTo>
                <a:lnTo>
                  <a:pt x="0" y="0"/>
                </a:lnTo>
                <a:lnTo>
                  <a:pt x="0" y="4978116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7" name="Freeform 17"/>
          <p:cNvSpPr/>
          <p:nvPr/>
        </p:nvSpPr>
        <p:spPr>
          <a:xfrm>
            <a:off x="591807" y="7229728"/>
            <a:ext cx="4901464" cy="3608703"/>
          </a:xfrm>
          <a:custGeom>
            <a:avLst/>
            <a:gdLst/>
            <a:ahLst/>
            <a:cxnLst/>
            <a:rect l="l" t="t" r="r" b="b"/>
            <a:pathLst>
              <a:path w="4901464" h="3608703">
                <a:moveTo>
                  <a:pt x="0" y="0"/>
                </a:moveTo>
                <a:lnTo>
                  <a:pt x="4901464" y="0"/>
                </a:lnTo>
                <a:lnTo>
                  <a:pt x="4901464" y="3608703"/>
                </a:lnTo>
                <a:lnTo>
                  <a:pt x="0" y="36087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23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3667130" flipH="1">
            <a:off x="9487398" y="-1288428"/>
            <a:ext cx="6176763" cy="5319737"/>
          </a:xfrm>
          <a:custGeom>
            <a:avLst/>
            <a:gdLst/>
            <a:ahLst/>
            <a:cxnLst/>
            <a:rect l="l" t="t" r="r" b="b"/>
            <a:pathLst>
              <a:path w="6176763" h="5319737">
                <a:moveTo>
                  <a:pt x="6176763" y="0"/>
                </a:moveTo>
                <a:lnTo>
                  <a:pt x="0" y="0"/>
                </a:lnTo>
                <a:lnTo>
                  <a:pt x="0" y="5319738"/>
                </a:lnTo>
                <a:lnTo>
                  <a:pt x="6176763" y="5319738"/>
                </a:lnTo>
                <a:lnTo>
                  <a:pt x="6176763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9271396" flipH="1">
            <a:off x="13140349" y="449643"/>
            <a:ext cx="1442717" cy="1611975"/>
          </a:xfrm>
          <a:custGeom>
            <a:avLst/>
            <a:gdLst/>
            <a:ahLst/>
            <a:cxnLst/>
            <a:rect l="l" t="t" r="r" b="b"/>
            <a:pathLst>
              <a:path w="1442717" h="1611975">
                <a:moveTo>
                  <a:pt x="1442717" y="0"/>
                </a:moveTo>
                <a:lnTo>
                  <a:pt x="0" y="0"/>
                </a:lnTo>
                <a:lnTo>
                  <a:pt x="0" y="1611975"/>
                </a:lnTo>
                <a:lnTo>
                  <a:pt x="1442717" y="1611975"/>
                </a:lnTo>
                <a:lnTo>
                  <a:pt x="1442717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 rot="9271396">
            <a:off x="14138254" y="-885890"/>
            <a:ext cx="1442717" cy="1611975"/>
          </a:xfrm>
          <a:custGeom>
            <a:avLst/>
            <a:gdLst/>
            <a:ahLst/>
            <a:cxnLst/>
            <a:rect l="l" t="t" r="r" b="b"/>
            <a:pathLst>
              <a:path w="1442717" h="1611975">
                <a:moveTo>
                  <a:pt x="0" y="0"/>
                </a:moveTo>
                <a:lnTo>
                  <a:pt x="1442717" y="0"/>
                </a:lnTo>
                <a:lnTo>
                  <a:pt x="1442717" y="1611975"/>
                </a:lnTo>
                <a:lnTo>
                  <a:pt x="0" y="161197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1" name="Freeform 21"/>
          <p:cNvSpPr/>
          <p:nvPr/>
        </p:nvSpPr>
        <p:spPr>
          <a:xfrm rot="-996425">
            <a:off x="13970192" y="3207361"/>
            <a:ext cx="967201" cy="900303"/>
          </a:xfrm>
          <a:custGeom>
            <a:avLst/>
            <a:gdLst/>
            <a:ahLst/>
            <a:cxnLst/>
            <a:rect l="l" t="t" r="r" b="b"/>
            <a:pathLst>
              <a:path w="967201" h="900303">
                <a:moveTo>
                  <a:pt x="0" y="0"/>
                </a:moveTo>
                <a:lnTo>
                  <a:pt x="967200" y="0"/>
                </a:lnTo>
                <a:lnTo>
                  <a:pt x="967200" y="900303"/>
                </a:lnTo>
                <a:lnTo>
                  <a:pt x="0" y="90030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996425">
            <a:off x="7064587" y="371231"/>
            <a:ext cx="1519991" cy="1414859"/>
          </a:xfrm>
          <a:custGeom>
            <a:avLst/>
            <a:gdLst/>
            <a:ahLst/>
            <a:cxnLst/>
            <a:rect l="l" t="t" r="r" b="b"/>
            <a:pathLst>
              <a:path w="1519991" h="1414859">
                <a:moveTo>
                  <a:pt x="0" y="0"/>
                </a:moveTo>
                <a:lnTo>
                  <a:pt x="1519991" y="0"/>
                </a:lnTo>
                <a:lnTo>
                  <a:pt x="1519991" y="1414859"/>
                </a:lnTo>
                <a:lnTo>
                  <a:pt x="0" y="141485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782427">
            <a:off x="8069225" y="8944366"/>
            <a:ext cx="796063" cy="886979"/>
          </a:xfrm>
          <a:custGeom>
            <a:avLst/>
            <a:gdLst/>
            <a:ahLst/>
            <a:cxnLst/>
            <a:rect l="l" t="t" r="r" b="b"/>
            <a:pathLst>
              <a:path w="796063" h="886979">
                <a:moveTo>
                  <a:pt x="0" y="0"/>
                </a:moveTo>
                <a:lnTo>
                  <a:pt x="796063" y="0"/>
                </a:lnTo>
                <a:lnTo>
                  <a:pt x="796063" y="886978"/>
                </a:lnTo>
                <a:lnTo>
                  <a:pt x="0" y="88697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4" name="Freeform 24"/>
          <p:cNvSpPr/>
          <p:nvPr/>
        </p:nvSpPr>
        <p:spPr>
          <a:xfrm rot="1681201">
            <a:off x="4566748" y="4375821"/>
            <a:ext cx="2522150" cy="1535359"/>
          </a:xfrm>
          <a:custGeom>
            <a:avLst/>
            <a:gdLst/>
            <a:ahLst/>
            <a:cxnLst/>
            <a:rect l="l" t="t" r="r" b="b"/>
            <a:pathLst>
              <a:path w="2522150" h="1535359">
                <a:moveTo>
                  <a:pt x="0" y="0"/>
                </a:moveTo>
                <a:lnTo>
                  <a:pt x="2522150" y="0"/>
                </a:lnTo>
                <a:lnTo>
                  <a:pt x="2522150" y="1535358"/>
                </a:lnTo>
                <a:lnTo>
                  <a:pt x="0" y="153535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5" name="Freeform 25"/>
          <p:cNvSpPr/>
          <p:nvPr/>
        </p:nvSpPr>
        <p:spPr>
          <a:xfrm rot="1681201">
            <a:off x="5633025" y="6366675"/>
            <a:ext cx="2522150" cy="1535359"/>
          </a:xfrm>
          <a:custGeom>
            <a:avLst/>
            <a:gdLst/>
            <a:ahLst/>
            <a:cxnLst/>
            <a:rect l="l" t="t" r="r" b="b"/>
            <a:pathLst>
              <a:path w="2522150" h="1535359">
                <a:moveTo>
                  <a:pt x="0" y="0"/>
                </a:moveTo>
                <a:lnTo>
                  <a:pt x="2522150" y="0"/>
                </a:lnTo>
                <a:lnTo>
                  <a:pt x="2522150" y="1535358"/>
                </a:lnTo>
                <a:lnTo>
                  <a:pt x="0" y="153535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6" name="Freeform 26"/>
          <p:cNvSpPr/>
          <p:nvPr/>
        </p:nvSpPr>
        <p:spPr>
          <a:xfrm rot="-674941">
            <a:off x="15486631" y="1142652"/>
            <a:ext cx="2114615" cy="1958662"/>
          </a:xfrm>
          <a:custGeom>
            <a:avLst/>
            <a:gdLst/>
            <a:ahLst/>
            <a:cxnLst/>
            <a:rect l="l" t="t" r="r" b="b"/>
            <a:pathLst>
              <a:path w="2114615" h="1958662">
                <a:moveTo>
                  <a:pt x="0" y="0"/>
                </a:moveTo>
                <a:lnTo>
                  <a:pt x="2114616" y="0"/>
                </a:lnTo>
                <a:lnTo>
                  <a:pt x="2114616" y="1958663"/>
                </a:lnTo>
                <a:lnTo>
                  <a:pt x="0" y="1958663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392008" flipH="1" flipV="1">
            <a:off x="850503" y="7998667"/>
            <a:ext cx="6176763" cy="5319737"/>
          </a:xfrm>
          <a:custGeom>
            <a:avLst/>
            <a:gdLst/>
            <a:ahLst/>
            <a:cxnLst/>
            <a:rect l="l" t="t" r="r" b="b"/>
            <a:pathLst>
              <a:path w="6176763" h="5319737">
                <a:moveTo>
                  <a:pt x="6176763" y="5319737"/>
                </a:moveTo>
                <a:lnTo>
                  <a:pt x="0" y="5319737"/>
                </a:lnTo>
                <a:lnTo>
                  <a:pt x="0" y="0"/>
                </a:lnTo>
                <a:lnTo>
                  <a:pt x="6176763" y="0"/>
                </a:lnTo>
                <a:lnTo>
                  <a:pt x="6176763" y="5319737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310728">
            <a:off x="8188532" y="8727273"/>
            <a:ext cx="4519786" cy="2604527"/>
          </a:xfrm>
          <a:custGeom>
            <a:avLst/>
            <a:gdLst/>
            <a:ahLst/>
            <a:cxnLst/>
            <a:rect l="l" t="t" r="r" b="b"/>
            <a:pathLst>
              <a:path w="4519786" h="2604527">
                <a:moveTo>
                  <a:pt x="0" y="0"/>
                </a:moveTo>
                <a:lnTo>
                  <a:pt x="4519786" y="0"/>
                </a:lnTo>
                <a:lnTo>
                  <a:pt x="4519786" y="2604526"/>
                </a:lnTo>
                <a:lnTo>
                  <a:pt x="0" y="26045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-3114778">
            <a:off x="9509725" y="8772533"/>
            <a:ext cx="1603800" cy="2287059"/>
          </a:xfrm>
          <a:custGeom>
            <a:avLst/>
            <a:gdLst/>
            <a:ahLst/>
            <a:cxnLst/>
            <a:rect l="l" t="t" r="r" b="b"/>
            <a:pathLst>
              <a:path w="1603800" h="2287059">
                <a:moveTo>
                  <a:pt x="0" y="0"/>
                </a:moveTo>
                <a:lnTo>
                  <a:pt x="1603800" y="0"/>
                </a:lnTo>
                <a:lnTo>
                  <a:pt x="1603800" y="2287059"/>
                </a:lnTo>
                <a:lnTo>
                  <a:pt x="0" y="22870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833641" y="4773745"/>
            <a:ext cx="7201212" cy="3014825"/>
          </a:xfrm>
          <a:custGeom>
            <a:avLst/>
            <a:gdLst/>
            <a:ahLst/>
            <a:cxnLst/>
            <a:rect l="l" t="t" r="r" b="b"/>
            <a:pathLst>
              <a:path w="7201212" h="3014825">
                <a:moveTo>
                  <a:pt x="0" y="0"/>
                </a:moveTo>
                <a:lnTo>
                  <a:pt x="7201211" y="0"/>
                </a:lnTo>
                <a:lnTo>
                  <a:pt x="7201211" y="3014825"/>
                </a:lnTo>
                <a:lnTo>
                  <a:pt x="0" y="30148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3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80245" r="-1731" b="-62751"/>
            </a:stretch>
          </a:blipFill>
          <a:ln cap="sq">
            <a:noFill/>
            <a:prstDash val="solid"/>
            <a:miter/>
          </a:ln>
        </p:spPr>
      </p:sp>
      <p:grpSp>
        <p:nvGrpSpPr>
          <p:cNvPr id="6" name="Group 6"/>
          <p:cNvGrpSpPr/>
          <p:nvPr/>
        </p:nvGrpSpPr>
        <p:grpSpPr>
          <a:xfrm rot="5400000">
            <a:off x="8376125" y="-8566615"/>
            <a:ext cx="1535749" cy="18288000"/>
            <a:chOff x="0" y="0"/>
            <a:chExt cx="404477" cy="48165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4477" cy="4816592"/>
            </a:xfrm>
            <a:custGeom>
              <a:avLst/>
              <a:gdLst/>
              <a:ahLst/>
              <a:cxnLst/>
              <a:rect l="l" t="t" r="r" b="b"/>
              <a:pathLst>
                <a:path w="404477" h="4816592">
                  <a:moveTo>
                    <a:pt x="0" y="0"/>
                  </a:moveTo>
                  <a:lnTo>
                    <a:pt x="404477" y="0"/>
                  </a:lnTo>
                  <a:lnTo>
                    <a:pt x="404477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0DBCB7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404477" cy="48737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sp>
        <p:nvSpPr>
          <p:cNvPr id="9" name="Freeform 9"/>
          <p:cNvSpPr/>
          <p:nvPr/>
        </p:nvSpPr>
        <p:spPr>
          <a:xfrm rot="-1171105" flipV="1">
            <a:off x="14856366" y="-272781"/>
            <a:ext cx="3760808" cy="3238996"/>
          </a:xfrm>
          <a:custGeom>
            <a:avLst/>
            <a:gdLst/>
            <a:ahLst/>
            <a:cxnLst/>
            <a:rect l="l" t="t" r="r" b="b"/>
            <a:pathLst>
              <a:path w="3760808" h="3238996">
                <a:moveTo>
                  <a:pt x="0" y="3238995"/>
                </a:moveTo>
                <a:lnTo>
                  <a:pt x="3760808" y="3238995"/>
                </a:lnTo>
                <a:lnTo>
                  <a:pt x="3760808" y="0"/>
                </a:lnTo>
                <a:lnTo>
                  <a:pt x="0" y="0"/>
                </a:lnTo>
                <a:lnTo>
                  <a:pt x="0" y="3238995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TextBox 10"/>
          <p:cNvSpPr txBox="1"/>
          <p:nvPr/>
        </p:nvSpPr>
        <p:spPr>
          <a:xfrm>
            <a:off x="3657600" y="2032000"/>
            <a:ext cx="10985500" cy="1142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8910"/>
              </a:lnSpc>
              <a:spcBef>
                <a:spcPct val="0"/>
              </a:spcBef>
            </a:pPr>
            <a:r>
              <a:rPr lang="en-US" sz="9000" dirty="0">
                <a:solidFill>
                  <a:srgbClr val="023B50"/>
                </a:solidFill>
                <a:latin typeface="Croogla"/>
                <a:ea typeface="Croogla"/>
                <a:cs typeface="Croogla"/>
                <a:sym typeface="Croogla"/>
              </a:rPr>
              <a:t>АКТУАЛЬНОСТЬ</a:t>
            </a:r>
            <a:endParaRPr lang="en-US" sz="9000" dirty="0">
              <a:solidFill>
                <a:srgbClr val="023B50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333226" y="4839016"/>
            <a:ext cx="6882424" cy="556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290" dirty="0" err="1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Индивидуальный</a:t>
            </a:r>
            <a:r>
              <a:rPr lang="en-US" sz="3290" dirty="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r>
              <a:rPr lang="en-US" sz="3290" dirty="0" err="1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подход</a:t>
            </a:r>
            <a:endParaRPr lang="en-US" sz="3290" dirty="0" err="1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algn="ctr">
              <a:lnSpc>
                <a:spcPts val="4340"/>
              </a:lnSpc>
            </a:pPr>
            <a:r>
              <a:rPr lang="ru-RU" altLang="en-US" sz="3290" dirty="0" err="1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2 </a:t>
            </a:r>
            <a:r>
              <a:rPr lang="en-US" sz="3290" dirty="0" err="1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Визуальная</a:t>
            </a:r>
            <a:r>
              <a:rPr lang="en-US" sz="3290" dirty="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r>
              <a:rPr lang="en-US" sz="3290" dirty="0" err="1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привлекательность</a:t>
            </a:r>
            <a:endParaRPr lang="en-US" sz="3290" dirty="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algn="ctr">
              <a:lnSpc>
                <a:spcPts val="4340"/>
              </a:lnSpc>
            </a:pPr>
            <a:r>
              <a:rPr lang="ru-RU" altLang="en-US" sz="3290" dirty="0" err="1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3 </a:t>
            </a:r>
            <a:r>
              <a:rPr lang="en-US" sz="3290" dirty="0" err="1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Разнообразие</a:t>
            </a:r>
            <a:r>
              <a:rPr lang="en-US" sz="3290" dirty="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r>
              <a:rPr lang="en-US" sz="3290" dirty="0" err="1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форматов</a:t>
            </a:r>
            <a:endParaRPr lang="en-US" sz="3290" dirty="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algn="ctr">
              <a:lnSpc>
                <a:spcPts val="4340"/>
              </a:lnSpc>
            </a:pPr>
            <a:r>
              <a:rPr lang="ru-RU" altLang="en-US" sz="3290" dirty="0" err="1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4</a:t>
            </a:r>
            <a:r>
              <a:rPr lang="en-US" sz="3290" dirty="0" err="1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Доступность</a:t>
            </a:r>
            <a:endParaRPr lang="en-US" sz="3290" dirty="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algn="ctr">
              <a:lnSpc>
                <a:spcPts val="4340"/>
              </a:lnSpc>
            </a:pPr>
            <a:endParaRPr lang="en-US" sz="3290" dirty="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algn="ctr">
              <a:lnSpc>
                <a:spcPts val="4340"/>
              </a:lnSpc>
            </a:pPr>
            <a:endParaRPr lang="en-US" sz="3290" dirty="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algn="ctr">
              <a:lnSpc>
                <a:spcPts val="4340"/>
              </a:lnSpc>
            </a:pPr>
            <a:endParaRPr lang="en-US" sz="3290" dirty="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algn="ctr">
              <a:lnSpc>
                <a:spcPts val="4340"/>
              </a:lnSpc>
            </a:pPr>
            <a:endParaRPr lang="en-US" sz="3290" dirty="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0" lvl="0" indent="0" algn="ctr">
              <a:lnSpc>
                <a:spcPts val="4340"/>
              </a:lnSpc>
              <a:spcBef>
                <a:spcPct val="0"/>
              </a:spcBef>
            </a:pPr>
            <a:endParaRPr lang="en-US" sz="3290" dirty="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12" name="Freeform 12"/>
          <p:cNvSpPr/>
          <p:nvPr/>
        </p:nvSpPr>
        <p:spPr>
          <a:xfrm rot="5722607">
            <a:off x="11464806" y="7037742"/>
            <a:ext cx="6004667" cy="3340096"/>
          </a:xfrm>
          <a:custGeom>
            <a:avLst/>
            <a:gdLst/>
            <a:ahLst/>
            <a:cxnLst/>
            <a:rect l="l" t="t" r="r" b="b"/>
            <a:pathLst>
              <a:path w="6004667" h="3340096">
                <a:moveTo>
                  <a:pt x="0" y="0"/>
                </a:moveTo>
                <a:lnTo>
                  <a:pt x="6004667" y="0"/>
                </a:lnTo>
                <a:lnTo>
                  <a:pt x="6004667" y="3340096"/>
                </a:lnTo>
                <a:lnTo>
                  <a:pt x="0" y="334009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Freeform 13"/>
          <p:cNvSpPr/>
          <p:nvPr/>
        </p:nvSpPr>
        <p:spPr>
          <a:xfrm rot="1681201">
            <a:off x="7324326" y="2303818"/>
            <a:ext cx="3722228" cy="2265906"/>
          </a:xfrm>
          <a:custGeom>
            <a:avLst/>
            <a:gdLst/>
            <a:ahLst/>
            <a:cxnLst/>
            <a:rect l="l" t="t" r="r" b="b"/>
            <a:pathLst>
              <a:path w="3722228" h="2265906">
                <a:moveTo>
                  <a:pt x="0" y="0"/>
                </a:moveTo>
                <a:lnTo>
                  <a:pt x="3722228" y="0"/>
                </a:lnTo>
                <a:lnTo>
                  <a:pt x="3722228" y="2265906"/>
                </a:lnTo>
                <a:lnTo>
                  <a:pt x="0" y="22659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Freeform 14"/>
          <p:cNvSpPr/>
          <p:nvPr/>
        </p:nvSpPr>
        <p:spPr>
          <a:xfrm rot="5400000">
            <a:off x="12196909" y="6894460"/>
            <a:ext cx="6004667" cy="3340096"/>
          </a:xfrm>
          <a:custGeom>
            <a:avLst/>
            <a:gdLst/>
            <a:ahLst/>
            <a:cxnLst/>
            <a:rect l="l" t="t" r="r" b="b"/>
            <a:pathLst>
              <a:path w="6004667" h="3340096">
                <a:moveTo>
                  <a:pt x="0" y="0"/>
                </a:moveTo>
                <a:lnTo>
                  <a:pt x="6004667" y="0"/>
                </a:lnTo>
                <a:lnTo>
                  <a:pt x="6004667" y="3340096"/>
                </a:lnTo>
                <a:lnTo>
                  <a:pt x="0" y="334009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65999"/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15"/>
          <p:cNvSpPr/>
          <p:nvPr/>
        </p:nvSpPr>
        <p:spPr>
          <a:xfrm rot="5177739">
            <a:off x="12482644" y="6777610"/>
            <a:ext cx="6004667" cy="3340096"/>
          </a:xfrm>
          <a:custGeom>
            <a:avLst/>
            <a:gdLst/>
            <a:ahLst/>
            <a:cxnLst/>
            <a:rect l="l" t="t" r="r" b="b"/>
            <a:pathLst>
              <a:path w="6004667" h="3340096">
                <a:moveTo>
                  <a:pt x="0" y="0"/>
                </a:moveTo>
                <a:lnTo>
                  <a:pt x="6004667" y="0"/>
                </a:lnTo>
                <a:lnTo>
                  <a:pt x="6004667" y="3340095"/>
                </a:lnTo>
                <a:lnTo>
                  <a:pt x="0" y="33400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6" name="TextBox 16"/>
          <p:cNvSpPr txBox="1"/>
          <p:nvPr/>
        </p:nvSpPr>
        <p:spPr>
          <a:xfrm rot="-204935">
            <a:off x="13984377" y="9092327"/>
            <a:ext cx="2576577" cy="971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990"/>
              </a:lnSpc>
              <a:spcBef>
                <a:spcPct val="0"/>
              </a:spcBef>
            </a:pPr>
            <a:r>
              <a:rPr lang="en-US" sz="8125">
                <a:solidFill>
                  <a:srgbClr val="763B2F"/>
                </a:solidFill>
                <a:latin typeface="Marykate"/>
                <a:ea typeface="Marykate"/>
                <a:cs typeface="Marykate"/>
                <a:sym typeface="Marykate"/>
              </a:rPr>
              <a:t>Fish</a:t>
            </a:r>
            <a:endParaRPr lang="en-US" sz="8125">
              <a:solidFill>
                <a:srgbClr val="763B2F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14062595" y="6497793"/>
            <a:ext cx="2646011" cy="2252417"/>
          </a:xfrm>
          <a:custGeom>
            <a:avLst/>
            <a:gdLst/>
            <a:ahLst/>
            <a:cxnLst/>
            <a:rect l="l" t="t" r="r" b="b"/>
            <a:pathLst>
              <a:path w="2646011" h="2252417">
                <a:moveTo>
                  <a:pt x="0" y="0"/>
                </a:moveTo>
                <a:lnTo>
                  <a:pt x="2646011" y="0"/>
                </a:lnTo>
                <a:lnTo>
                  <a:pt x="2646011" y="2252417"/>
                </a:lnTo>
                <a:lnTo>
                  <a:pt x="0" y="225241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4135959">
            <a:off x="13301167" y="6118522"/>
            <a:ext cx="6004667" cy="3340096"/>
          </a:xfrm>
          <a:custGeom>
            <a:avLst/>
            <a:gdLst/>
            <a:ahLst/>
            <a:cxnLst/>
            <a:rect l="l" t="t" r="r" b="b"/>
            <a:pathLst>
              <a:path w="6004667" h="3340096">
                <a:moveTo>
                  <a:pt x="0" y="0"/>
                </a:moveTo>
                <a:lnTo>
                  <a:pt x="6004667" y="0"/>
                </a:lnTo>
                <a:lnTo>
                  <a:pt x="6004667" y="3340096"/>
                </a:lnTo>
                <a:lnTo>
                  <a:pt x="0" y="334009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65999"/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Freeform 19"/>
          <p:cNvSpPr/>
          <p:nvPr/>
        </p:nvSpPr>
        <p:spPr>
          <a:xfrm rot="3888459">
            <a:off x="13532169" y="5913704"/>
            <a:ext cx="6004667" cy="3340096"/>
          </a:xfrm>
          <a:custGeom>
            <a:avLst/>
            <a:gdLst/>
            <a:ahLst/>
            <a:cxnLst/>
            <a:rect l="l" t="t" r="r" b="b"/>
            <a:pathLst>
              <a:path w="6004667" h="3340096">
                <a:moveTo>
                  <a:pt x="0" y="0"/>
                </a:moveTo>
                <a:lnTo>
                  <a:pt x="6004666" y="0"/>
                </a:lnTo>
                <a:lnTo>
                  <a:pt x="6004666" y="3340096"/>
                </a:lnTo>
                <a:lnTo>
                  <a:pt x="0" y="334009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280881">
            <a:off x="-993904" y="3089733"/>
            <a:ext cx="6134318" cy="7390745"/>
          </a:xfrm>
          <a:custGeom>
            <a:avLst/>
            <a:gdLst/>
            <a:ahLst/>
            <a:cxnLst/>
            <a:rect l="l" t="t" r="r" b="b"/>
            <a:pathLst>
              <a:path w="6134318" h="7390745">
                <a:moveTo>
                  <a:pt x="0" y="0"/>
                </a:moveTo>
                <a:lnTo>
                  <a:pt x="6134319" y="0"/>
                </a:lnTo>
                <a:lnTo>
                  <a:pt x="6134319" y="7390745"/>
                </a:lnTo>
                <a:lnTo>
                  <a:pt x="0" y="739074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637936">
            <a:off x="2390062" y="3630360"/>
            <a:ext cx="1518663" cy="2305371"/>
          </a:xfrm>
          <a:custGeom>
            <a:avLst/>
            <a:gdLst/>
            <a:ahLst/>
            <a:cxnLst/>
            <a:rect l="l" t="t" r="r" b="b"/>
            <a:pathLst>
              <a:path w="1518663" h="2305371">
                <a:moveTo>
                  <a:pt x="0" y="0"/>
                </a:moveTo>
                <a:lnTo>
                  <a:pt x="1518663" y="0"/>
                </a:lnTo>
                <a:lnTo>
                  <a:pt x="1518663" y="2305371"/>
                </a:lnTo>
                <a:lnTo>
                  <a:pt x="0" y="230537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2129823">
            <a:off x="5695805" y="7221329"/>
            <a:ext cx="2057713" cy="1916246"/>
          </a:xfrm>
          <a:custGeom>
            <a:avLst/>
            <a:gdLst/>
            <a:ahLst/>
            <a:cxnLst/>
            <a:rect l="l" t="t" r="r" b="b"/>
            <a:pathLst>
              <a:path w="2057713" h="1916246">
                <a:moveTo>
                  <a:pt x="0" y="0"/>
                </a:moveTo>
                <a:lnTo>
                  <a:pt x="2057713" y="0"/>
                </a:lnTo>
                <a:lnTo>
                  <a:pt x="2057713" y="1916245"/>
                </a:lnTo>
                <a:lnTo>
                  <a:pt x="0" y="1916245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704893" flipH="1">
            <a:off x="3673629" y="8377919"/>
            <a:ext cx="1137740" cy="930103"/>
          </a:xfrm>
          <a:custGeom>
            <a:avLst/>
            <a:gdLst/>
            <a:ahLst/>
            <a:cxnLst/>
            <a:rect l="l" t="t" r="r" b="b"/>
            <a:pathLst>
              <a:path w="1137740" h="930103">
                <a:moveTo>
                  <a:pt x="1137741" y="0"/>
                </a:moveTo>
                <a:lnTo>
                  <a:pt x="0" y="0"/>
                </a:lnTo>
                <a:lnTo>
                  <a:pt x="0" y="930103"/>
                </a:lnTo>
                <a:lnTo>
                  <a:pt x="1137741" y="930103"/>
                </a:lnTo>
                <a:lnTo>
                  <a:pt x="1137741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510115" y="-2047121"/>
            <a:ext cx="5823111" cy="4094242"/>
          </a:xfrm>
          <a:custGeom>
            <a:avLst/>
            <a:gdLst/>
            <a:ahLst/>
            <a:cxnLst/>
            <a:rect l="l" t="t" r="r" b="b"/>
            <a:pathLst>
              <a:path w="5823111" h="4094242">
                <a:moveTo>
                  <a:pt x="0" y="0"/>
                </a:moveTo>
                <a:lnTo>
                  <a:pt x="5823111" y="0"/>
                </a:lnTo>
                <a:lnTo>
                  <a:pt x="5823111" y="4094242"/>
                </a:lnTo>
                <a:lnTo>
                  <a:pt x="0" y="40942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3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9846" t="-51592" b="-4638"/>
            </a:stretch>
          </a:blipFill>
          <a:ln cap="sq">
            <a:noFill/>
            <a:prstDash val="solid"/>
            <a:miter/>
          </a:ln>
        </p:spPr>
      </p:sp>
      <p:sp>
        <p:nvSpPr>
          <p:cNvPr id="25" name="Freeform 25"/>
          <p:cNvSpPr/>
          <p:nvPr/>
        </p:nvSpPr>
        <p:spPr>
          <a:xfrm rot="-3455831">
            <a:off x="1183490" y="751131"/>
            <a:ext cx="1972716" cy="2010411"/>
          </a:xfrm>
          <a:custGeom>
            <a:avLst/>
            <a:gdLst/>
            <a:ahLst/>
            <a:cxnLst/>
            <a:rect l="l" t="t" r="r" b="b"/>
            <a:pathLst>
              <a:path w="1972716" h="2010411">
                <a:moveTo>
                  <a:pt x="0" y="0"/>
                </a:moveTo>
                <a:lnTo>
                  <a:pt x="1972716" y="0"/>
                </a:lnTo>
                <a:lnTo>
                  <a:pt x="1972716" y="2010411"/>
                </a:lnTo>
                <a:lnTo>
                  <a:pt x="0" y="201041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/>
          <p:nvPr/>
        </p:nvGrpSpPr>
        <p:grpSpPr>
          <a:xfrm rot="5860431">
            <a:off x="13970816" y="1189162"/>
            <a:ext cx="3063001" cy="3133009"/>
            <a:chOff x="0" y="0"/>
            <a:chExt cx="4084002" cy="4177346"/>
          </a:xfrm>
        </p:grpSpPr>
        <p:sp>
          <p:nvSpPr>
            <p:cNvPr id="27" name="Freeform 27"/>
            <p:cNvSpPr/>
            <p:nvPr/>
          </p:nvSpPr>
          <p:spPr>
            <a:xfrm rot="-8897862" flipH="1">
              <a:off x="613092" y="516284"/>
              <a:ext cx="2857817" cy="3144779"/>
            </a:xfrm>
            <a:custGeom>
              <a:avLst/>
              <a:gdLst/>
              <a:ahLst/>
              <a:cxnLst/>
              <a:rect l="l" t="t" r="r" b="b"/>
              <a:pathLst>
                <a:path w="2857817" h="3144779">
                  <a:moveTo>
                    <a:pt x="2857818" y="0"/>
                  </a:moveTo>
                  <a:lnTo>
                    <a:pt x="0" y="0"/>
                  </a:lnTo>
                  <a:lnTo>
                    <a:pt x="0" y="3144778"/>
                  </a:lnTo>
                  <a:lnTo>
                    <a:pt x="2857818" y="3144778"/>
                  </a:lnTo>
                  <a:lnTo>
                    <a:pt x="2857818" y="0"/>
                  </a:lnTo>
                  <a:close/>
                </a:path>
              </a:pathLst>
            </a:custGeom>
            <a:blipFill>
              <a:blip r:embed="rId27">
                <a:extLs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28" name="Group 28"/>
            <p:cNvGrpSpPr/>
            <p:nvPr/>
          </p:nvGrpSpPr>
          <p:grpSpPr>
            <a:xfrm rot="-2478731">
              <a:off x="1510890" y="1549154"/>
              <a:ext cx="653734" cy="480069"/>
              <a:chOff x="0" y="0"/>
              <a:chExt cx="812800" cy="596878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12800" cy="596878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596878">
                    <a:moveTo>
                      <a:pt x="406400" y="0"/>
                    </a:moveTo>
                    <a:cubicBezTo>
                      <a:pt x="181951" y="0"/>
                      <a:pt x="0" y="133616"/>
                      <a:pt x="0" y="298439"/>
                    </a:cubicBezTo>
                    <a:cubicBezTo>
                      <a:pt x="0" y="463263"/>
                      <a:pt x="181951" y="596878"/>
                      <a:pt x="406400" y="596878"/>
                    </a:cubicBezTo>
                    <a:cubicBezTo>
                      <a:pt x="630849" y="596878"/>
                      <a:pt x="812800" y="463263"/>
                      <a:pt x="812800" y="298439"/>
                    </a:cubicBezTo>
                    <a:cubicBezTo>
                      <a:pt x="812800" y="1336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76200" y="75007"/>
                <a:ext cx="660400" cy="465914"/>
              </a:xfrm>
              <a:prstGeom prst="rect">
                <a:avLst/>
              </a:prstGeom>
            </p:spPr>
            <p:txBody>
              <a:bodyPr lIns="37351" tIns="37351" rIns="37351" bIns="37351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</p:grpSp>
      <p:sp>
        <p:nvSpPr>
          <p:cNvPr id="31" name="Freeform 31"/>
          <p:cNvSpPr/>
          <p:nvPr/>
        </p:nvSpPr>
        <p:spPr>
          <a:xfrm rot="4995397">
            <a:off x="6308429" y="7805078"/>
            <a:ext cx="795271" cy="857435"/>
          </a:xfrm>
          <a:custGeom>
            <a:avLst/>
            <a:gdLst/>
            <a:ahLst/>
            <a:cxnLst/>
            <a:rect l="l" t="t" r="r" b="b"/>
            <a:pathLst>
              <a:path w="795271" h="857435">
                <a:moveTo>
                  <a:pt x="0" y="0"/>
                </a:moveTo>
                <a:lnTo>
                  <a:pt x="795271" y="0"/>
                </a:lnTo>
                <a:lnTo>
                  <a:pt x="795271" y="857435"/>
                </a:lnTo>
                <a:lnTo>
                  <a:pt x="0" y="857435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 rot="10032668">
            <a:off x="16671678" y="2495752"/>
            <a:ext cx="968527" cy="868043"/>
          </a:xfrm>
          <a:custGeom>
            <a:avLst/>
            <a:gdLst/>
            <a:ahLst/>
            <a:cxnLst/>
            <a:rect l="l" t="t" r="r" b="b"/>
            <a:pathLst>
              <a:path w="968527" h="868043">
                <a:moveTo>
                  <a:pt x="0" y="0"/>
                </a:moveTo>
                <a:lnTo>
                  <a:pt x="968528" y="0"/>
                </a:lnTo>
                <a:lnTo>
                  <a:pt x="968528" y="868043"/>
                </a:lnTo>
                <a:lnTo>
                  <a:pt x="0" y="868043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 rot="-1631296">
            <a:off x="15152459" y="5642349"/>
            <a:ext cx="2542956" cy="3208777"/>
          </a:xfrm>
          <a:custGeom>
            <a:avLst/>
            <a:gdLst/>
            <a:ahLst/>
            <a:cxnLst/>
            <a:rect l="l" t="t" r="r" b="b"/>
            <a:pathLst>
              <a:path w="2542956" h="3208777">
                <a:moveTo>
                  <a:pt x="0" y="0"/>
                </a:moveTo>
                <a:lnTo>
                  <a:pt x="2542956" y="0"/>
                </a:lnTo>
                <a:lnTo>
                  <a:pt x="2542956" y="3208777"/>
                </a:lnTo>
                <a:lnTo>
                  <a:pt x="0" y="3208777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 rot="-7955665">
            <a:off x="13799643" y="3930481"/>
            <a:ext cx="2085735" cy="2085735"/>
          </a:xfrm>
          <a:custGeom>
            <a:avLst/>
            <a:gdLst/>
            <a:ahLst/>
            <a:cxnLst/>
            <a:rect l="l" t="t" r="r" b="b"/>
            <a:pathLst>
              <a:path w="2085735" h="2085735">
                <a:moveTo>
                  <a:pt x="0" y="0"/>
                </a:moveTo>
                <a:lnTo>
                  <a:pt x="2085735" y="0"/>
                </a:lnTo>
                <a:lnTo>
                  <a:pt x="2085735" y="2085735"/>
                </a:lnTo>
                <a:lnTo>
                  <a:pt x="0" y="2085735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 rot="-709464">
            <a:off x="2997602" y="6140943"/>
            <a:ext cx="2038391" cy="119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75"/>
              </a:lnSpc>
              <a:spcBef>
                <a:spcPct val="0"/>
              </a:spcBef>
            </a:pPr>
            <a:r>
              <a:rPr lang="en-US" sz="9855" u="none" strike="noStrike">
                <a:solidFill>
                  <a:srgbClr val="763B2F"/>
                </a:solidFill>
                <a:latin typeface="Marykate"/>
                <a:ea typeface="Marykate"/>
                <a:cs typeface="Marykate"/>
                <a:sym typeface="Marykate"/>
              </a:rPr>
              <a:t>m</a:t>
            </a:r>
            <a:endParaRPr lang="en-US" sz="9855" u="none" strike="noStrike">
              <a:solidFill>
                <a:srgbClr val="763B2F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  <p:sp>
        <p:nvSpPr>
          <p:cNvPr id="36" name="TextBox 36"/>
          <p:cNvSpPr txBox="1"/>
          <p:nvPr/>
        </p:nvSpPr>
        <p:spPr>
          <a:xfrm rot="-1418760">
            <a:off x="15993412" y="8864020"/>
            <a:ext cx="2216007" cy="855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10"/>
              </a:lnSpc>
              <a:spcBef>
                <a:spcPct val="0"/>
              </a:spcBef>
            </a:pPr>
            <a:r>
              <a:rPr lang="en-US" sz="6990">
                <a:solidFill>
                  <a:srgbClr val="763B2F"/>
                </a:solidFill>
                <a:latin typeface="Marykate"/>
                <a:ea typeface="Marykate"/>
                <a:cs typeface="Marykate"/>
                <a:sym typeface="Marykate"/>
              </a:rPr>
              <a:t>Parrot</a:t>
            </a:r>
            <a:endParaRPr lang="en-US" sz="6990">
              <a:solidFill>
                <a:srgbClr val="763B2F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  <p:sp>
        <p:nvSpPr>
          <p:cNvPr id="37" name="TextBox 37"/>
          <p:cNvSpPr txBox="1"/>
          <p:nvPr/>
        </p:nvSpPr>
        <p:spPr>
          <a:xfrm rot="-709464">
            <a:off x="2159998" y="6202318"/>
            <a:ext cx="1922714" cy="1197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75"/>
              </a:lnSpc>
              <a:spcBef>
                <a:spcPct val="0"/>
              </a:spcBef>
            </a:pPr>
            <a:r>
              <a:rPr lang="en-US" sz="9855" u="none" strike="noStrike">
                <a:solidFill>
                  <a:srgbClr val="763B2F"/>
                </a:solidFill>
                <a:latin typeface="Marykate"/>
                <a:ea typeface="Marykate"/>
                <a:cs typeface="Marykate"/>
                <a:sym typeface="Marykate"/>
              </a:rPr>
              <a:t>M</a:t>
            </a:r>
            <a:endParaRPr lang="en-US" sz="9855" u="none" strike="noStrike">
              <a:solidFill>
                <a:srgbClr val="763B2F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559365" y="1521805"/>
            <a:ext cx="1220966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50"/>
              </a:lnSpc>
              <a:spcBef>
                <a:spcPct val="0"/>
              </a:spcBef>
            </a:pPr>
            <a:r>
              <a:rPr lang="en-US" sz="9000">
                <a:solidFill>
                  <a:srgbClr val="763B2F"/>
                </a:solidFill>
                <a:latin typeface="Croogla"/>
                <a:ea typeface="Croogla"/>
                <a:cs typeface="Croogla"/>
                <a:sym typeface="Croogla"/>
              </a:rPr>
              <a:t>2</a:t>
            </a:r>
            <a:endParaRPr lang="en-US" sz="9000">
              <a:solidFill>
                <a:srgbClr val="763B2F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6777279" y="4897570"/>
            <a:ext cx="432271" cy="361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90"/>
              </a:lnSpc>
              <a:spcBef>
                <a:spcPct val="0"/>
              </a:spcBef>
            </a:pPr>
            <a:r>
              <a:rPr lang="en-US" sz="3185">
                <a:solidFill>
                  <a:srgbClr val="763B2F"/>
                </a:solidFill>
                <a:latin typeface="Croogla"/>
                <a:ea typeface="Croogla"/>
                <a:cs typeface="Croogla"/>
                <a:sym typeface="Croogla"/>
              </a:rPr>
              <a:t>1</a:t>
            </a:r>
            <a:endParaRPr lang="en-US" sz="3185">
              <a:solidFill>
                <a:srgbClr val="763B2F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6824980" y="5953760"/>
            <a:ext cx="506095" cy="46164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lvl="0" indent="0" algn="ctr">
              <a:lnSpc>
                <a:spcPts val="2255"/>
              </a:lnSpc>
              <a:spcBef>
                <a:spcPct val="0"/>
              </a:spcBef>
            </a:pPr>
            <a:endParaRPr lang="en-US" sz="3005">
              <a:solidFill>
                <a:srgbClr val="763B2F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0146" y="1454248"/>
            <a:ext cx="8273854" cy="7378505"/>
            <a:chOff x="0" y="0"/>
            <a:chExt cx="11031806" cy="9838006"/>
          </a:xfrm>
        </p:grpSpPr>
        <p:sp>
          <p:nvSpPr>
            <p:cNvPr id="3" name="Freeform 3"/>
            <p:cNvSpPr/>
            <p:nvPr/>
          </p:nvSpPr>
          <p:spPr>
            <a:xfrm>
              <a:off x="1303828" y="0"/>
              <a:ext cx="9425765" cy="6586253"/>
            </a:xfrm>
            <a:custGeom>
              <a:avLst/>
              <a:gdLst/>
              <a:ahLst/>
              <a:cxnLst/>
              <a:rect l="l" t="t" r="r" b="b"/>
              <a:pathLst>
                <a:path w="9425765" h="6586253">
                  <a:moveTo>
                    <a:pt x="0" y="0"/>
                  </a:moveTo>
                  <a:lnTo>
                    <a:pt x="9425765" y="0"/>
                  </a:lnTo>
                  <a:lnTo>
                    <a:pt x="9425765" y="6586253"/>
                  </a:lnTo>
                  <a:lnTo>
                    <a:pt x="0" y="6586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3867043"/>
              <a:ext cx="5122885" cy="5764146"/>
            </a:xfrm>
            <a:custGeom>
              <a:avLst/>
              <a:gdLst/>
              <a:ahLst/>
              <a:cxnLst/>
              <a:rect l="l" t="t" r="r" b="b"/>
              <a:pathLst>
                <a:path w="5122885" h="5764146">
                  <a:moveTo>
                    <a:pt x="0" y="0"/>
                  </a:moveTo>
                  <a:lnTo>
                    <a:pt x="5122885" y="0"/>
                  </a:lnTo>
                  <a:lnTo>
                    <a:pt x="5122885" y="5764146"/>
                  </a:lnTo>
                  <a:lnTo>
                    <a:pt x="0" y="5764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id="5" name="Freeform 5"/>
            <p:cNvSpPr/>
            <p:nvPr/>
          </p:nvSpPr>
          <p:spPr>
            <a:xfrm flipH="1">
              <a:off x="4247970" y="1439779"/>
              <a:ext cx="3189836" cy="3331421"/>
            </a:xfrm>
            <a:custGeom>
              <a:avLst/>
              <a:gdLst/>
              <a:ahLst/>
              <a:cxnLst/>
              <a:rect l="l" t="t" r="r" b="b"/>
              <a:pathLst>
                <a:path w="3189836" h="3331421">
                  <a:moveTo>
                    <a:pt x="3189836" y="0"/>
                  </a:moveTo>
                  <a:lnTo>
                    <a:pt x="0" y="0"/>
                  </a:lnTo>
                  <a:lnTo>
                    <a:pt x="0" y="3331421"/>
                  </a:lnTo>
                  <a:lnTo>
                    <a:pt x="3189836" y="3331421"/>
                  </a:lnTo>
                  <a:lnTo>
                    <a:pt x="3189836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6182676" y="2705701"/>
              <a:ext cx="3235709" cy="1811997"/>
            </a:xfrm>
            <a:custGeom>
              <a:avLst/>
              <a:gdLst/>
              <a:ahLst/>
              <a:cxnLst/>
              <a:rect l="l" t="t" r="r" b="b"/>
              <a:pathLst>
                <a:path w="3235709" h="1811997">
                  <a:moveTo>
                    <a:pt x="0" y="0"/>
                  </a:moveTo>
                  <a:lnTo>
                    <a:pt x="3235709" y="0"/>
                  </a:lnTo>
                  <a:lnTo>
                    <a:pt x="3235709" y="1811997"/>
                  </a:lnTo>
                  <a:lnTo>
                    <a:pt x="0" y="18119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5259646" y="2996928"/>
              <a:ext cx="5772159" cy="6841078"/>
            </a:xfrm>
            <a:custGeom>
              <a:avLst/>
              <a:gdLst/>
              <a:ahLst/>
              <a:cxnLst/>
              <a:rect l="l" t="t" r="r" b="b"/>
              <a:pathLst>
                <a:path w="5772159" h="6841078">
                  <a:moveTo>
                    <a:pt x="0" y="0"/>
                  </a:moveTo>
                  <a:lnTo>
                    <a:pt x="5772160" y="0"/>
                  </a:lnTo>
                  <a:lnTo>
                    <a:pt x="5772160" y="6841078"/>
                  </a:lnTo>
                  <a:lnTo>
                    <a:pt x="0" y="6841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8" name="TextBox 8"/>
          <p:cNvSpPr txBox="1"/>
          <p:nvPr/>
        </p:nvSpPr>
        <p:spPr>
          <a:xfrm>
            <a:off x="9480771" y="2254290"/>
            <a:ext cx="8162821" cy="1202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910"/>
              </a:lnSpc>
              <a:spcBef>
                <a:spcPct val="0"/>
              </a:spcBef>
            </a:pPr>
            <a:r>
              <a:rPr lang="en-US" sz="9000">
                <a:solidFill>
                  <a:srgbClr val="023B50"/>
                </a:solidFill>
                <a:latin typeface="Croogla"/>
                <a:ea typeface="Croogla"/>
                <a:cs typeface="Croogla"/>
                <a:sym typeface="Croogla"/>
              </a:rPr>
              <a:t>ЦЕЛЬ</a:t>
            </a:r>
            <a:endParaRPr lang="en-US" sz="9000">
              <a:solidFill>
                <a:srgbClr val="023B50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9501193" y="4879148"/>
            <a:ext cx="6396493" cy="3092892"/>
          </a:xfrm>
          <a:custGeom>
            <a:avLst/>
            <a:gdLst/>
            <a:ahLst/>
            <a:cxnLst/>
            <a:rect l="l" t="t" r="r" b="b"/>
            <a:pathLst>
              <a:path w="6396493" h="3092892">
                <a:moveTo>
                  <a:pt x="0" y="0"/>
                </a:moveTo>
                <a:lnTo>
                  <a:pt x="6396493" y="0"/>
                </a:lnTo>
                <a:lnTo>
                  <a:pt x="6396493" y="3092892"/>
                </a:lnTo>
                <a:lnTo>
                  <a:pt x="0" y="309289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83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t="-68296" b="-38516"/>
            </a:stretch>
          </a:blipFill>
          <a:ln cap="sq">
            <a:noFill/>
            <a:prstDash val="solid"/>
            <a:miter/>
          </a:ln>
        </p:spPr>
      </p:sp>
      <p:sp>
        <p:nvSpPr>
          <p:cNvPr id="10" name="TextBox 10"/>
          <p:cNvSpPr txBox="1"/>
          <p:nvPr/>
        </p:nvSpPr>
        <p:spPr>
          <a:xfrm>
            <a:off x="8917340" y="4248909"/>
            <a:ext cx="9216841" cy="37702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4225"/>
              </a:lnSpc>
            </a:pPr>
            <a:r>
              <a:rPr lang="ru-RU" sz="3200" dirty="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Разработка и создание дидактических материалов для организации образовательной и игровой деятельности детей с особыми образовательными потребностями в условиях дошкольной образовательной организации с использованием инструментов и сервисов WEB 2.0.</a:t>
            </a:r>
            <a:endParaRPr lang="en-US" sz="3200" dirty="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grpSp>
        <p:nvGrpSpPr>
          <p:cNvPr id="11" name="Group 11"/>
          <p:cNvGrpSpPr/>
          <p:nvPr/>
        </p:nvGrpSpPr>
        <p:grpSpPr>
          <a:xfrm rot="5400000">
            <a:off x="8376125" y="666177"/>
            <a:ext cx="1535749" cy="18288000"/>
            <a:chOff x="0" y="0"/>
            <a:chExt cx="404477" cy="481659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04477" cy="4816592"/>
            </a:xfrm>
            <a:custGeom>
              <a:avLst/>
              <a:gdLst/>
              <a:ahLst/>
              <a:cxnLst/>
              <a:rect l="l" t="t" r="r" b="b"/>
              <a:pathLst>
                <a:path w="404477" h="4816592">
                  <a:moveTo>
                    <a:pt x="0" y="0"/>
                  </a:moveTo>
                  <a:lnTo>
                    <a:pt x="404477" y="0"/>
                  </a:lnTo>
                  <a:lnTo>
                    <a:pt x="404477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F6D20C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404477" cy="48737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sp>
        <p:nvSpPr>
          <p:cNvPr id="14" name="Freeform 14"/>
          <p:cNvSpPr/>
          <p:nvPr/>
        </p:nvSpPr>
        <p:spPr>
          <a:xfrm rot="1681201">
            <a:off x="10981196" y="2037432"/>
            <a:ext cx="5244207" cy="3192411"/>
          </a:xfrm>
          <a:custGeom>
            <a:avLst/>
            <a:gdLst/>
            <a:ahLst/>
            <a:cxnLst/>
            <a:rect l="l" t="t" r="r" b="b"/>
            <a:pathLst>
              <a:path w="5244207" h="3192411">
                <a:moveTo>
                  <a:pt x="0" y="0"/>
                </a:moveTo>
                <a:lnTo>
                  <a:pt x="5244207" y="0"/>
                </a:lnTo>
                <a:lnTo>
                  <a:pt x="5244207" y="3192411"/>
                </a:lnTo>
                <a:lnTo>
                  <a:pt x="0" y="319241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15"/>
          <p:cNvSpPr/>
          <p:nvPr/>
        </p:nvSpPr>
        <p:spPr>
          <a:xfrm rot="-5400000" flipH="1" flipV="1">
            <a:off x="12809304" y="5008808"/>
            <a:ext cx="6176763" cy="5319737"/>
          </a:xfrm>
          <a:custGeom>
            <a:avLst/>
            <a:gdLst/>
            <a:ahLst/>
            <a:cxnLst/>
            <a:rect l="l" t="t" r="r" b="b"/>
            <a:pathLst>
              <a:path w="6176763" h="5319737">
                <a:moveTo>
                  <a:pt x="6176763" y="5319737"/>
                </a:moveTo>
                <a:lnTo>
                  <a:pt x="0" y="5319737"/>
                </a:lnTo>
                <a:lnTo>
                  <a:pt x="0" y="0"/>
                </a:lnTo>
                <a:lnTo>
                  <a:pt x="6176763" y="0"/>
                </a:lnTo>
                <a:lnTo>
                  <a:pt x="6176763" y="5319737"/>
                </a:lnTo>
                <a:close/>
              </a:path>
            </a:pathLst>
          </a:custGeom>
          <a:blipFill>
            <a:blip r:embed="rId15">
              <a:alphaModFix amt="26000"/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977527" y="-2639994"/>
            <a:ext cx="5823111" cy="4094242"/>
          </a:xfrm>
          <a:custGeom>
            <a:avLst/>
            <a:gdLst/>
            <a:ahLst/>
            <a:cxnLst/>
            <a:rect l="l" t="t" r="r" b="b"/>
            <a:pathLst>
              <a:path w="5823111" h="4094242">
                <a:moveTo>
                  <a:pt x="0" y="0"/>
                </a:moveTo>
                <a:lnTo>
                  <a:pt x="5823112" y="0"/>
                </a:lnTo>
                <a:lnTo>
                  <a:pt x="5823112" y="4094242"/>
                </a:lnTo>
                <a:lnTo>
                  <a:pt x="0" y="409424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83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9846" t="-51592" b="-4638"/>
            </a:stretch>
          </a:blipFill>
          <a:ln cap="sq">
            <a:noFill/>
            <a:prstDash val="solid"/>
            <a:miter/>
          </a:ln>
        </p:spPr>
      </p:sp>
      <p:sp>
        <p:nvSpPr>
          <p:cNvPr id="17" name="Freeform 17"/>
          <p:cNvSpPr/>
          <p:nvPr/>
        </p:nvSpPr>
        <p:spPr>
          <a:xfrm rot="-3455831">
            <a:off x="15279980" y="321566"/>
            <a:ext cx="1972716" cy="2010411"/>
          </a:xfrm>
          <a:custGeom>
            <a:avLst/>
            <a:gdLst/>
            <a:ahLst/>
            <a:cxnLst/>
            <a:rect l="l" t="t" r="r" b="b"/>
            <a:pathLst>
              <a:path w="1972716" h="2010411">
                <a:moveTo>
                  <a:pt x="0" y="0"/>
                </a:moveTo>
                <a:lnTo>
                  <a:pt x="1972715" y="0"/>
                </a:lnTo>
                <a:lnTo>
                  <a:pt x="1972715" y="2010411"/>
                </a:lnTo>
                <a:lnTo>
                  <a:pt x="0" y="201041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996425">
            <a:off x="15428367" y="3867657"/>
            <a:ext cx="1478387" cy="1376132"/>
          </a:xfrm>
          <a:custGeom>
            <a:avLst/>
            <a:gdLst/>
            <a:ahLst/>
            <a:cxnLst/>
            <a:rect l="l" t="t" r="r" b="b"/>
            <a:pathLst>
              <a:path w="1478387" h="1376132">
                <a:moveTo>
                  <a:pt x="0" y="0"/>
                </a:moveTo>
                <a:lnTo>
                  <a:pt x="1478387" y="0"/>
                </a:lnTo>
                <a:lnTo>
                  <a:pt x="1478387" y="1376132"/>
                </a:lnTo>
                <a:lnTo>
                  <a:pt x="0" y="137613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53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782427">
            <a:off x="10446711" y="963076"/>
            <a:ext cx="796063" cy="886979"/>
          </a:xfrm>
          <a:custGeom>
            <a:avLst/>
            <a:gdLst/>
            <a:ahLst/>
            <a:cxnLst/>
            <a:rect l="l" t="t" r="r" b="b"/>
            <a:pathLst>
              <a:path w="796063" h="886979">
                <a:moveTo>
                  <a:pt x="0" y="0"/>
                </a:moveTo>
                <a:lnTo>
                  <a:pt x="796063" y="0"/>
                </a:lnTo>
                <a:lnTo>
                  <a:pt x="796063" y="886979"/>
                </a:lnTo>
                <a:lnTo>
                  <a:pt x="0" y="88697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 rot="-2136900">
            <a:off x="12621253" y="8352063"/>
            <a:ext cx="1491945" cy="1690589"/>
          </a:xfrm>
          <a:custGeom>
            <a:avLst/>
            <a:gdLst/>
            <a:ahLst/>
            <a:cxnLst/>
            <a:rect l="l" t="t" r="r" b="b"/>
            <a:pathLst>
              <a:path w="1491945" h="1690589">
                <a:moveTo>
                  <a:pt x="0" y="0"/>
                </a:moveTo>
                <a:lnTo>
                  <a:pt x="1491945" y="0"/>
                </a:lnTo>
                <a:lnTo>
                  <a:pt x="1491945" y="1690589"/>
                </a:lnTo>
                <a:lnTo>
                  <a:pt x="0" y="16905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2136900">
            <a:off x="11720052" y="7695927"/>
            <a:ext cx="3314179" cy="3086329"/>
          </a:xfrm>
          <a:custGeom>
            <a:avLst/>
            <a:gdLst/>
            <a:ahLst/>
            <a:cxnLst/>
            <a:rect l="l" t="t" r="r" b="b"/>
            <a:pathLst>
              <a:path w="3314179" h="3086329">
                <a:moveTo>
                  <a:pt x="0" y="0"/>
                </a:moveTo>
                <a:lnTo>
                  <a:pt x="3314179" y="0"/>
                </a:lnTo>
                <a:lnTo>
                  <a:pt x="3314179" y="3086330"/>
                </a:lnTo>
                <a:lnTo>
                  <a:pt x="0" y="308633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32999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3581671">
            <a:off x="15932759" y="7361770"/>
            <a:ext cx="1493015" cy="1220540"/>
          </a:xfrm>
          <a:custGeom>
            <a:avLst/>
            <a:gdLst/>
            <a:ahLst/>
            <a:cxnLst/>
            <a:rect l="l" t="t" r="r" b="b"/>
            <a:pathLst>
              <a:path w="1493015" h="1220540">
                <a:moveTo>
                  <a:pt x="0" y="0"/>
                </a:moveTo>
                <a:lnTo>
                  <a:pt x="1493015" y="0"/>
                </a:lnTo>
                <a:lnTo>
                  <a:pt x="1493015" y="1220540"/>
                </a:lnTo>
                <a:lnTo>
                  <a:pt x="0" y="122054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43999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5655854" y="1092240"/>
            <a:ext cx="1220966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50"/>
              </a:lnSpc>
              <a:spcBef>
                <a:spcPct val="0"/>
              </a:spcBef>
            </a:pPr>
            <a:r>
              <a:rPr lang="en-US" sz="9000">
                <a:solidFill>
                  <a:srgbClr val="763B2F"/>
                </a:solidFill>
                <a:latin typeface="Croogla"/>
                <a:ea typeface="Croogla"/>
                <a:cs typeface="Croogla"/>
                <a:sym typeface="Croogla"/>
              </a:rPr>
              <a:t>3</a:t>
            </a:r>
            <a:endParaRPr lang="en-US" sz="9000">
              <a:solidFill>
                <a:srgbClr val="763B2F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54945" y="-572945"/>
            <a:ext cx="10174639" cy="9831245"/>
          </a:xfrm>
          <a:custGeom>
            <a:avLst/>
            <a:gdLst/>
            <a:ahLst/>
            <a:cxnLst/>
            <a:rect l="l" t="t" r="r" b="b"/>
            <a:pathLst>
              <a:path w="10174639" h="9831245">
                <a:moveTo>
                  <a:pt x="0" y="0"/>
                </a:moveTo>
                <a:lnTo>
                  <a:pt x="10174639" y="0"/>
                </a:lnTo>
                <a:lnTo>
                  <a:pt x="10174639" y="9831245"/>
                </a:lnTo>
                <a:lnTo>
                  <a:pt x="0" y="9831245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990067" y="1993715"/>
            <a:ext cx="8266936" cy="9930254"/>
          </a:xfrm>
          <a:custGeom>
            <a:avLst/>
            <a:gdLst/>
            <a:ahLst/>
            <a:cxnLst/>
            <a:rect l="l" t="t" r="r" b="b"/>
            <a:pathLst>
              <a:path w="8266936" h="9930254">
                <a:moveTo>
                  <a:pt x="0" y="0"/>
                </a:moveTo>
                <a:lnTo>
                  <a:pt x="8266937" y="0"/>
                </a:lnTo>
                <a:lnTo>
                  <a:pt x="8266937" y="9930254"/>
                </a:lnTo>
                <a:lnTo>
                  <a:pt x="0" y="99302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1115557">
            <a:off x="8295243" y="8307455"/>
            <a:ext cx="795192" cy="1069166"/>
          </a:xfrm>
          <a:custGeom>
            <a:avLst/>
            <a:gdLst/>
            <a:ahLst/>
            <a:cxnLst/>
            <a:rect l="l" t="t" r="r" b="b"/>
            <a:pathLst>
              <a:path w="795192" h="1069166">
                <a:moveTo>
                  <a:pt x="0" y="0"/>
                </a:moveTo>
                <a:lnTo>
                  <a:pt x="795192" y="0"/>
                </a:lnTo>
                <a:lnTo>
                  <a:pt x="795192" y="1069166"/>
                </a:lnTo>
                <a:lnTo>
                  <a:pt x="0" y="10691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115557">
            <a:off x="16898928" y="4608917"/>
            <a:ext cx="795192" cy="1069166"/>
          </a:xfrm>
          <a:custGeom>
            <a:avLst/>
            <a:gdLst/>
            <a:ahLst/>
            <a:cxnLst/>
            <a:rect l="l" t="t" r="r" b="b"/>
            <a:pathLst>
              <a:path w="795192" h="1069166">
                <a:moveTo>
                  <a:pt x="0" y="0"/>
                </a:moveTo>
                <a:lnTo>
                  <a:pt x="795192" y="0"/>
                </a:lnTo>
                <a:lnTo>
                  <a:pt x="795192" y="1069166"/>
                </a:lnTo>
                <a:lnTo>
                  <a:pt x="0" y="10691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08484">
            <a:off x="15949246" y="8035796"/>
            <a:ext cx="1599977" cy="1708921"/>
          </a:xfrm>
          <a:custGeom>
            <a:avLst/>
            <a:gdLst/>
            <a:ahLst/>
            <a:cxnLst/>
            <a:rect l="l" t="t" r="r" b="b"/>
            <a:pathLst>
              <a:path w="1599977" h="1708921">
                <a:moveTo>
                  <a:pt x="0" y="0"/>
                </a:moveTo>
                <a:lnTo>
                  <a:pt x="1599977" y="0"/>
                </a:lnTo>
                <a:lnTo>
                  <a:pt x="1599977" y="1708921"/>
                </a:lnTo>
                <a:lnTo>
                  <a:pt x="0" y="17089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182274">
            <a:off x="9430388" y="8518058"/>
            <a:ext cx="1227732" cy="1341784"/>
          </a:xfrm>
          <a:custGeom>
            <a:avLst/>
            <a:gdLst/>
            <a:ahLst/>
            <a:cxnLst/>
            <a:rect l="l" t="t" r="r" b="b"/>
            <a:pathLst>
              <a:path w="1227732" h="1341784">
                <a:moveTo>
                  <a:pt x="0" y="0"/>
                </a:moveTo>
                <a:lnTo>
                  <a:pt x="1227733" y="0"/>
                </a:lnTo>
                <a:lnTo>
                  <a:pt x="1227733" y="1341784"/>
                </a:lnTo>
                <a:lnTo>
                  <a:pt x="0" y="134178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-1792030">
            <a:off x="10581058" y="1202960"/>
            <a:ext cx="987772" cy="1079532"/>
          </a:xfrm>
          <a:custGeom>
            <a:avLst/>
            <a:gdLst/>
            <a:ahLst/>
            <a:cxnLst/>
            <a:rect l="l" t="t" r="r" b="b"/>
            <a:pathLst>
              <a:path w="987772" h="1079532">
                <a:moveTo>
                  <a:pt x="0" y="0"/>
                </a:moveTo>
                <a:lnTo>
                  <a:pt x="987772" y="0"/>
                </a:lnTo>
                <a:lnTo>
                  <a:pt x="987772" y="1079532"/>
                </a:lnTo>
                <a:lnTo>
                  <a:pt x="0" y="10795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TextBox 9"/>
          <p:cNvSpPr txBox="1"/>
          <p:nvPr/>
        </p:nvSpPr>
        <p:spPr>
          <a:xfrm>
            <a:off x="3075451" y="2066741"/>
            <a:ext cx="7424445" cy="1202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910"/>
              </a:lnSpc>
            </a:pPr>
            <a:r>
              <a:rPr lang="en-US" sz="9000" dirty="0">
                <a:solidFill>
                  <a:srgbClr val="023B50"/>
                </a:solidFill>
                <a:latin typeface="Croogla"/>
                <a:ea typeface="Croogla"/>
                <a:cs typeface="Croogla"/>
                <a:sym typeface="Croogla"/>
              </a:rPr>
              <a:t>ЗАДАЧИ</a:t>
            </a:r>
            <a:endParaRPr lang="en-US" sz="9000" dirty="0">
              <a:solidFill>
                <a:srgbClr val="023B50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2582785" y="3268796"/>
            <a:ext cx="6888246" cy="3859789"/>
          </a:xfrm>
          <a:custGeom>
            <a:avLst/>
            <a:gdLst/>
            <a:ahLst/>
            <a:cxnLst/>
            <a:rect l="l" t="t" r="r" b="b"/>
            <a:pathLst>
              <a:path w="6888246" h="3859789">
                <a:moveTo>
                  <a:pt x="0" y="0"/>
                </a:moveTo>
                <a:lnTo>
                  <a:pt x="6888245" y="0"/>
                </a:lnTo>
                <a:lnTo>
                  <a:pt x="6888245" y="3859789"/>
                </a:lnTo>
                <a:lnTo>
                  <a:pt x="0" y="385978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alphaModFix amt="83000"/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t="-58933" b="-19527"/>
            </a:stretch>
          </a:blipFill>
          <a:ln cap="sq">
            <a:noFill/>
            <a:prstDash val="solid"/>
            <a:miter/>
          </a:ln>
        </p:spPr>
      </p:sp>
      <p:sp>
        <p:nvSpPr>
          <p:cNvPr id="11" name="TextBox 11"/>
          <p:cNvSpPr txBox="1"/>
          <p:nvPr/>
        </p:nvSpPr>
        <p:spPr>
          <a:xfrm>
            <a:off x="2226890" y="3273939"/>
            <a:ext cx="781736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>
              <a:spcBef>
                <a:spcPct val="0"/>
              </a:spcBef>
            </a:pPr>
            <a:r>
              <a:rPr lang="ru-RU" sz="2400" dirty="0" smtClean="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- Изучение </a:t>
            </a:r>
            <a:r>
              <a:rPr lang="ru-RU" sz="2400" dirty="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возможностей использования сервисов WEB 2.0: анализ инструментов WEB 2.0 и их потенциала для разработки дидактических материалов, поддерживающих образовательную и игровую деятельность.</a:t>
            </a:r>
            <a:endParaRPr lang="en-US" sz="2400" dirty="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652671" y="5451590"/>
            <a:ext cx="772518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dirty="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- </a:t>
            </a:r>
            <a:r>
              <a:rPr lang="ru-RU" sz="2400" dirty="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Разработка методических рекомендаций: создание рекомендаций по применению выбранных сервисов WEB 2.0 для работы с детьми с особыми потребностями.</a:t>
            </a:r>
            <a:endParaRPr lang="en-US" sz="2400" dirty="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0" y="-164045"/>
            <a:ext cx="1810094" cy="10451045"/>
            <a:chOff x="0" y="0"/>
            <a:chExt cx="476733" cy="275253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76733" cy="2752539"/>
            </a:xfrm>
            <a:custGeom>
              <a:avLst/>
              <a:gdLst/>
              <a:ahLst/>
              <a:cxnLst/>
              <a:rect l="l" t="t" r="r" b="b"/>
              <a:pathLst>
                <a:path w="476733" h="2752539">
                  <a:moveTo>
                    <a:pt x="0" y="0"/>
                  </a:moveTo>
                  <a:lnTo>
                    <a:pt x="476733" y="0"/>
                  </a:lnTo>
                  <a:lnTo>
                    <a:pt x="476733" y="2752539"/>
                  </a:lnTo>
                  <a:lnTo>
                    <a:pt x="0" y="2752539"/>
                  </a:lnTo>
                  <a:close/>
                </a:path>
              </a:pathLst>
            </a:custGeom>
            <a:solidFill>
              <a:srgbClr val="80AA53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476733" cy="28096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sp>
        <p:nvSpPr>
          <p:cNvPr id="16" name="Freeform 16"/>
          <p:cNvSpPr/>
          <p:nvPr/>
        </p:nvSpPr>
        <p:spPr>
          <a:xfrm>
            <a:off x="591807" y="-2466311"/>
            <a:ext cx="5823111" cy="4094242"/>
          </a:xfrm>
          <a:custGeom>
            <a:avLst/>
            <a:gdLst/>
            <a:ahLst/>
            <a:cxnLst/>
            <a:rect l="l" t="t" r="r" b="b"/>
            <a:pathLst>
              <a:path w="5823111" h="4094242">
                <a:moveTo>
                  <a:pt x="0" y="0"/>
                </a:moveTo>
                <a:lnTo>
                  <a:pt x="5823111" y="0"/>
                </a:lnTo>
                <a:lnTo>
                  <a:pt x="5823111" y="4094242"/>
                </a:lnTo>
                <a:lnTo>
                  <a:pt x="0" y="409424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alphaModFix amt="83000"/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9846" t="-51592" b="-4638"/>
            </a:stretch>
          </a:blipFill>
          <a:ln cap="sq">
            <a:noFill/>
            <a:prstDash val="solid"/>
            <a:miter/>
          </a:ln>
        </p:spPr>
      </p:sp>
      <p:sp>
        <p:nvSpPr>
          <p:cNvPr id="17" name="Freeform 17"/>
          <p:cNvSpPr/>
          <p:nvPr/>
        </p:nvSpPr>
        <p:spPr>
          <a:xfrm rot="-3455831">
            <a:off x="1240532" y="366236"/>
            <a:ext cx="1972716" cy="2010411"/>
          </a:xfrm>
          <a:custGeom>
            <a:avLst/>
            <a:gdLst/>
            <a:ahLst/>
            <a:cxnLst/>
            <a:rect l="l" t="t" r="r" b="b"/>
            <a:pathLst>
              <a:path w="1972716" h="2010411">
                <a:moveTo>
                  <a:pt x="0" y="0"/>
                </a:moveTo>
                <a:lnTo>
                  <a:pt x="1972716" y="0"/>
                </a:lnTo>
                <a:lnTo>
                  <a:pt x="1972716" y="2010411"/>
                </a:lnTo>
                <a:lnTo>
                  <a:pt x="0" y="201041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616407" y="1136910"/>
            <a:ext cx="1220966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50"/>
              </a:lnSpc>
              <a:spcBef>
                <a:spcPct val="0"/>
              </a:spcBef>
            </a:pPr>
            <a:r>
              <a:rPr lang="en-US" sz="9000">
                <a:solidFill>
                  <a:srgbClr val="763B2F"/>
                </a:solidFill>
                <a:latin typeface="Croogla"/>
                <a:ea typeface="Croogla"/>
                <a:cs typeface="Croogla"/>
                <a:sym typeface="Croogla"/>
              </a:rPr>
              <a:t>4</a:t>
            </a:r>
            <a:endParaRPr lang="en-US" sz="9000">
              <a:solidFill>
                <a:srgbClr val="763B2F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19" name="Freeform 19"/>
          <p:cNvSpPr/>
          <p:nvPr/>
        </p:nvSpPr>
        <p:spPr>
          <a:xfrm rot="-2981277" flipH="1" flipV="1">
            <a:off x="14684564" y="-3079058"/>
            <a:ext cx="6176763" cy="5319737"/>
          </a:xfrm>
          <a:custGeom>
            <a:avLst/>
            <a:gdLst/>
            <a:ahLst/>
            <a:cxnLst/>
            <a:rect l="l" t="t" r="r" b="b"/>
            <a:pathLst>
              <a:path w="6176763" h="5319737">
                <a:moveTo>
                  <a:pt x="6176763" y="5319737"/>
                </a:moveTo>
                <a:lnTo>
                  <a:pt x="0" y="5319737"/>
                </a:lnTo>
                <a:lnTo>
                  <a:pt x="0" y="0"/>
                </a:lnTo>
                <a:lnTo>
                  <a:pt x="6176763" y="0"/>
                </a:lnTo>
                <a:lnTo>
                  <a:pt x="6176763" y="5319737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5285222">
            <a:off x="12708997" y="-823710"/>
            <a:ext cx="2906767" cy="2641525"/>
          </a:xfrm>
          <a:custGeom>
            <a:avLst/>
            <a:gdLst/>
            <a:ahLst/>
            <a:cxnLst/>
            <a:rect l="l" t="t" r="r" b="b"/>
            <a:pathLst>
              <a:path w="2906767" h="2641525">
                <a:moveTo>
                  <a:pt x="0" y="0"/>
                </a:moveTo>
                <a:lnTo>
                  <a:pt x="2906768" y="0"/>
                </a:lnTo>
                <a:lnTo>
                  <a:pt x="2906768" y="2641525"/>
                </a:lnTo>
                <a:lnTo>
                  <a:pt x="0" y="264152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grpSp>
        <p:nvGrpSpPr>
          <p:cNvPr id="21" name="Group 21"/>
          <p:cNvGrpSpPr/>
          <p:nvPr/>
        </p:nvGrpSpPr>
        <p:grpSpPr>
          <a:xfrm rot="2049139">
            <a:off x="13889879" y="400497"/>
            <a:ext cx="545003" cy="400222"/>
            <a:chOff x="0" y="0"/>
            <a:chExt cx="812800" cy="5968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596878"/>
            </a:xfrm>
            <a:custGeom>
              <a:avLst/>
              <a:gdLst/>
              <a:ahLst/>
              <a:cxnLst/>
              <a:rect l="l" t="t" r="r" b="b"/>
              <a:pathLst>
                <a:path w="812800" h="596878">
                  <a:moveTo>
                    <a:pt x="406400" y="0"/>
                  </a:moveTo>
                  <a:cubicBezTo>
                    <a:pt x="181951" y="0"/>
                    <a:pt x="0" y="133616"/>
                    <a:pt x="0" y="298439"/>
                  </a:cubicBezTo>
                  <a:cubicBezTo>
                    <a:pt x="0" y="463263"/>
                    <a:pt x="181951" y="596878"/>
                    <a:pt x="406400" y="596878"/>
                  </a:cubicBezTo>
                  <a:cubicBezTo>
                    <a:pt x="630849" y="596878"/>
                    <a:pt x="812800" y="463263"/>
                    <a:pt x="812800" y="298439"/>
                  </a:cubicBezTo>
                  <a:cubicBezTo>
                    <a:pt x="812800" y="133616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76200" y="75007"/>
              <a:ext cx="660400" cy="465914"/>
            </a:xfrm>
            <a:prstGeom prst="rect">
              <a:avLst/>
            </a:prstGeom>
          </p:spPr>
          <p:txBody>
            <a:bodyPr lIns="23777" tIns="23777" rIns="23777" bIns="23777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24" name="Freeform 24"/>
          <p:cNvSpPr/>
          <p:nvPr/>
        </p:nvSpPr>
        <p:spPr>
          <a:xfrm rot="-114677">
            <a:off x="95813" y="4907691"/>
            <a:ext cx="3461535" cy="5215119"/>
          </a:xfrm>
          <a:custGeom>
            <a:avLst/>
            <a:gdLst/>
            <a:ahLst/>
            <a:cxnLst/>
            <a:rect l="l" t="t" r="r" b="b"/>
            <a:pathLst>
              <a:path w="3461535" h="5215119">
                <a:moveTo>
                  <a:pt x="0" y="0"/>
                </a:moveTo>
                <a:lnTo>
                  <a:pt x="3461535" y="0"/>
                </a:lnTo>
                <a:lnTo>
                  <a:pt x="3461535" y="5215119"/>
                </a:lnTo>
                <a:lnTo>
                  <a:pt x="0" y="521511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75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3450811" y="8154216"/>
            <a:ext cx="2177903" cy="2191123"/>
            <a:chOff x="0" y="0"/>
            <a:chExt cx="2903871" cy="2921498"/>
          </a:xfrm>
        </p:grpSpPr>
        <p:sp>
          <p:nvSpPr>
            <p:cNvPr id="26" name="Freeform 26"/>
            <p:cNvSpPr/>
            <p:nvPr/>
          </p:nvSpPr>
          <p:spPr>
            <a:xfrm rot="-1868890">
              <a:off x="404316" y="387099"/>
              <a:ext cx="2095239" cy="2147300"/>
            </a:xfrm>
            <a:custGeom>
              <a:avLst/>
              <a:gdLst/>
              <a:ahLst/>
              <a:cxnLst/>
              <a:rect l="l" t="t" r="r" b="b"/>
              <a:pathLst>
                <a:path w="2095239" h="2147300">
                  <a:moveTo>
                    <a:pt x="0" y="0"/>
                  </a:moveTo>
                  <a:lnTo>
                    <a:pt x="2095239" y="0"/>
                  </a:lnTo>
                  <a:lnTo>
                    <a:pt x="2095239" y="2147300"/>
                  </a:lnTo>
                  <a:lnTo>
                    <a:pt x="0" y="2147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 t="-110243" r="-118471"/>
              </a:stretch>
            </a:blipFill>
            <a:ln cap="sq">
              <a:noFill/>
              <a:prstDash val="solid"/>
              <a:miter/>
            </a:ln>
          </p:spPr>
        </p:sp>
        <p:grpSp>
          <p:nvGrpSpPr>
            <p:cNvPr id="27" name="Group 27"/>
            <p:cNvGrpSpPr/>
            <p:nvPr/>
          </p:nvGrpSpPr>
          <p:grpSpPr>
            <a:xfrm rot="-1927223">
              <a:off x="810371" y="726914"/>
              <a:ext cx="1371434" cy="1554092"/>
              <a:chOff x="0" y="0"/>
              <a:chExt cx="329216" cy="373064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329216" cy="373064"/>
              </a:xfrm>
              <a:custGeom>
                <a:avLst/>
                <a:gdLst/>
                <a:ahLst/>
                <a:cxnLst/>
                <a:rect l="l" t="t" r="r" b="b"/>
                <a:pathLst>
                  <a:path w="329216" h="373064">
                    <a:moveTo>
                      <a:pt x="0" y="0"/>
                    </a:moveTo>
                    <a:lnTo>
                      <a:pt x="329216" y="0"/>
                    </a:lnTo>
                    <a:lnTo>
                      <a:pt x="329216" y="373064"/>
                    </a:lnTo>
                    <a:lnTo>
                      <a:pt x="0" y="373064"/>
                    </a:lnTo>
                    <a:close/>
                  </a:path>
                </a:pathLst>
              </a:custGeom>
              <a:solidFill>
                <a:srgbClr val="0DBCB7"/>
              </a:solidFill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57150"/>
                <a:ext cx="329216" cy="430214"/>
              </a:xfrm>
              <a:prstGeom prst="rect">
                <a:avLst/>
              </a:prstGeom>
            </p:spPr>
            <p:txBody>
              <a:bodyPr lIns="41802" tIns="41802" rIns="41802" bIns="41802" rtlCol="0" anchor="ctr"/>
              <a:lstStyle/>
              <a:p>
                <a:pPr algn="ctr">
                  <a:lnSpc>
                    <a:spcPts val="3150"/>
                  </a:lnSpc>
                </a:pPr>
              </a:p>
            </p:txBody>
          </p:sp>
        </p:grpSp>
      </p:grpSp>
      <p:sp>
        <p:nvSpPr>
          <p:cNvPr id="30" name="TextBox 30"/>
          <p:cNvSpPr txBox="1"/>
          <p:nvPr/>
        </p:nvSpPr>
        <p:spPr>
          <a:xfrm rot="-1918085">
            <a:off x="4022318" y="8610076"/>
            <a:ext cx="1192628" cy="1455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555"/>
              </a:lnSpc>
            </a:pPr>
            <a:r>
              <a:rPr lang="en-US" sz="11510" b="1">
                <a:solidFill>
                  <a:srgbClr val="F6D20C"/>
                </a:solidFill>
                <a:latin typeface="Poppins Ultra-Bold" panose="00000900000000000000"/>
                <a:ea typeface="Poppins Ultra-Bold" panose="00000900000000000000"/>
                <a:cs typeface="Poppins Ultra-Bold" panose="00000900000000000000"/>
                <a:sym typeface="Poppins Ultra-Bold" panose="00000900000000000000"/>
              </a:rPr>
              <a:t>E</a:t>
            </a:r>
            <a:endParaRPr lang="en-US" sz="11510" b="1">
              <a:solidFill>
                <a:srgbClr val="F6D20C"/>
              </a:solidFill>
              <a:latin typeface="Poppins Ultra-Bold" panose="00000900000000000000"/>
              <a:ea typeface="Poppins Ultra-Bold" panose="00000900000000000000"/>
              <a:cs typeface="Poppins Ultra-Bold" panose="00000900000000000000"/>
              <a:sym typeface="Poppins Ultra-Bold" panose="00000900000000000000"/>
            </a:endParaRPr>
          </a:p>
        </p:txBody>
      </p:sp>
      <p:sp>
        <p:nvSpPr>
          <p:cNvPr id="31" name="Freeform 31"/>
          <p:cNvSpPr/>
          <p:nvPr/>
        </p:nvSpPr>
        <p:spPr>
          <a:xfrm rot="-996425">
            <a:off x="6355651" y="8299141"/>
            <a:ext cx="1189270" cy="1107012"/>
          </a:xfrm>
          <a:custGeom>
            <a:avLst/>
            <a:gdLst/>
            <a:ahLst/>
            <a:cxnLst/>
            <a:rect l="l" t="t" r="r" b="b"/>
            <a:pathLst>
              <a:path w="1189270" h="1107012">
                <a:moveTo>
                  <a:pt x="0" y="0"/>
                </a:moveTo>
                <a:lnTo>
                  <a:pt x="1189269" y="0"/>
                </a:lnTo>
                <a:lnTo>
                  <a:pt x="1189269" y="1107012"/>
                </a:lnTo>
                <a:lnTo>
                  <a:pt x="0" y="1107012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 rot="782427">
            <a:off x="16351202" y="1171682"/>
            <a:ext cx="796063" cy="886979"/>
          </a:xfrm>
          <a:custGeom>
            <a:avLst/>
            <a:gdLst/>
            <a:ahLst/>
            <a:cxnLst/>
            <a:rect l="l" t="t" r="r" b="b"/>
            <a:pathLst>
              <a:path w="796063" h="886979">
                <a:moveTo>
                  <a:pt x="0" y="0"/>
                </a:moveTo>
                <a:lnTo>
                  <a:pt x="796064" y="0"/>
                </a:lnTo>
                <a:lnTo>
                  <a:pt x="796064" y="886978"/>
                </a:lnTo>
                <a:lnTo>
                  <a:pt x="0" y="886978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3" name="Freeform 33"/>
          <p:cNvSpPr/>
          <p:nvPr/>
        </p:nvSpPr>
        <p:spPr>
          <a:xfrm rot="1681201">
            <a:off x="4187446" y="4163648"/>
            <a:ext cx="3219226" cy="1959704"/>
          </a:xfrm>
          <a:custGeom>
            <a:avLst/>
            <a:gdLst/>
            <a:ahLst/>
            <a:cxnLst/>
            <a:rect l="l" t="t" r="r" b="b"/>
            <a:pathLst>
              <a:path w="3219226" h="1959704">
                <a:moveTo>
                  <a:pt x="0" y="0"/>
                </a:moveTo>
                <a:lnTo>
                  <a:pt x="3219226" y="0"/>
                </a:lnTo>
                <a:lnTo>
                  <a:pt x="3219226" y="1959703"/>
                </a:lnTo>
                <a:lnTo>
                  <a:pt x="0" y="1959703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4" name="TextBox 34"/>
          <p:cNvSpPr txBox="1"/>
          <p:nvPr/>
        </p:nvSpPr>
        <p:spPr>
          <a:xfrm>
            <a:off x="2001383" y="7037831"/>
            <a:ext cx="882707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400" dirty="0" smtClean="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-Создание </a:t>
            </a:r>
            <a:r>
              <a:rPr lang="ru-RU" sz="2400" dirty="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дидактических материалов: разработка конкретных материалов и заданий для образовательной и игровой деятельности с учетом особенностей детей и возможностей веб-сервисов</a:t>
            </a:r>
            <a:endParaRPr lang="en-US" sz="2400" dirty="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 rot="5400000">
            <a:off x="8376125" y="-8566615"/>
            <a:ext cx="1535749" cy="18288000"/>
            <a:chOff x="0" y="0"/>
            <a:chExt cx="404477" cy="4816593"/>
          </a:xfrm>
        </p:grpSpPr>
        <p:sp>
          <p:nvSpPr>
            <p:cNvPr id="3" name="Freeform 7"/>
            <p:cNvSpPr/>
            <p:nvPr/>
          </p:nvSpPr>
          <p:spPr>
            <a:xfrm>
              <a:off x="0" y="0"/>
              <a:ext cx="404477" cy="4816592"/>
            </a:xfrm>
            <a:custGeom>
              <a:avLst/>
              <a:gdLst/>
              <a:ahLst/>
              <a:cxnLst/>
              <a:rect l="l" t="t" r="r" b="b"/>
              <a:pathLst>
                <a:path w="404477" h="4816592">
                  <a:moveTo>
                    <a:pt x="0" y="0"/>
                  </a:moveTo>
                  <a:lnTo>
                    <a:pt x="404477" y="0"/>
                  </a:lnTo>
                  <a:lnTo>
                    <a:pt x="404477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0DBCB7"/>
            </a:solidFill>
          </p:spPr>
        </p:sp>
        <p:sp>
          <p:nvSpPr>
            <p:cNvPr id="4" name="TextBox 8"/>
            <p:cNvSpPr txBox="1"/>
            <p:nvPr/>
          </p:nvSpPr>
          <p:spPr>
            <a:xfrm>
              <a:off x="0" y="-57150"/>
              <a:ext cx="404477" cy="48737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grpSp>
        <p:nvGrpSpPr>
          <p:cNvPr id="5" name="Group 2"/>
          <p:cNvGrpSpPr/>
          <p:nvPr/>
        </p:nvGrpSpPr>
        <p:grpSpPr>
          <a:xfrm>
            <a:off x="457200" y="1638300"/>
            <a:ext cx="8273854" cy="7378505"/>
            <a:chOff x="0" y="0"/>
            <a:chExt cx="11031806" cy="9838006"/>
          </a:xfrm>
        </p:grpSpPr>
        <p:sp>
          <p:nvSpPr>
            <p:cNvPr id="6" name="Freeform 3"/>
            <p:cNvSpPr/>
            <p:nvPr/>
          </p:nvSpPr>
          <p:spPr>
            <a:xfrm>
              <a:off x="1303828" y="0"/>
              <a:ext cx="9425765" cy="6586253"/>
            </a:xfrm>
            <a:custGeom>
              <a:avLst/>
              <a:gdLst/>
              <a:ahLst/>
              <a:cxnLst/>
              <a:rect l="l" t="t" r="r" b="b"/>
              <a:pathLst>
                <a:path w="9425765" h="6586253">
                  <a:moveTo>
                    <a:pt x="0" y="0"/>
                  </a:moveTo>
                  <a:lnTo>
                    <a:pt x="9425765" y="0"/>
                  </a:lnTo>
                  <a:lnTo>
                    <a:pt x="9425765" y="6586253"/>
                  </a:lnTo>
                  <a:lnTo>
                    <a:pt x="0" y="6586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4"/>
            <p:cNvSpPr/>
            <p:nvPr/>
          </p:nvSpPr>
          <p:spPr>
            <a:xfrm>
              <a:off x="0" y="3867043"/>
              <a:ext cx="5122885" cy="5764146"/>
            </a:xfrm>
            <a:custGeom>
              <a:avLst/>
              <a:gdLst/>
              <a:ahLst/>
              <a:cxnLst/>
              <a:rect l="l" t="t" r="r" b="b"/>
              <a:pathLst>
                <a:path w="5122885" h="5764146">
                  <a:moveTo>
                    <a:pt x="0" y="0"/>
                  </a:moveTo>
                  <a:lnTo>
                    <a:pt x="5122885" y="0"/>
                  </a:lnTo>
                  <a:lnTo>
                    <a:pt x="5122885" y="5764146"/>
                  </a:lnTo>
                  <a:lnTo>
                    <a:pt x="0" y="5764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id="8" name="Freeform 5"/>
            <p:cNvSpPr/>
            <p:nvPr/>
          </p:nvSpPr>
          <p:spPr>
            <a:xfrm flipH="1">
              <a:off x="4247970" y="1439779"/>
              <a:ext cx="3189836" cy="3331421"/>
            </a:xfrm>
            <a:custGeom>
              <a:avLst/>
              <a:gdLst/>
              <a:ahLst/>
              <a:cxnLst/>
              <a:rect l="l" t="t" r="r" b="b"/>
              <a:pathLst>
                <a:path w="3189836" h="3331421">
                  <a:moveTo>
                    <a:pt x="3189836" y="0"/>
                  </a:moveTo>
                  <a:lnTo>
                    <a:pt x="0" y="0"/>
                  </a:lnTo>
                  <a:lnTo>
                    <a:pt x="0" y="3331421"/>
                  </a:lnTo>
                  <a:lnTo>
                    <a:pt x="3189836" y="3331421"/>
                  </a:lnTo>
                  <a:lnTo>
                    <a:pt x="3189836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6"/>
            <p:cNvSpPr/>
            <p:nvPr/>
          </p:nvSpPr>
          <p:spPr>
            <a:xfrm>
              <a:off x="6182676" y="2705701"/>
              <a:ext cx="3235709" cy="1811997"/>
            </a:xfrm>
            <a:custGeom>
              <a:avLst/>
              <a:gdLst/>
              <a:ahLst/>
              <a:cxnLst/>
              <a:rect l="l" t="t" r="r" b="b"/>
              <a:pathLst>
                <a:path w="3235709" h="1811997">
                  <a:moveTo>
                    <a:pt x="0" y="0"/>
                  </a:moveTo>
                  <a:lnTo>
                    <a:pt x="3235709" y="0"/>
                  </a:lnTo>
                  <a:lnTo>
                    <a:pt x="3235709" y="1811997"/>
                  </a:lnTo>
                  <a:lnTo>
                    <a:pt x="0" y="18119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7"/>
            <p:cNvSpPr/>
            <p:nvPr/>
          </p:nvSpPr>
          <p:spPr>
            <a:xfrm>
              <a:off x="5259646" y="2996928"/>
              <a:ext cx="5772159" cy="6841078"/>
            </a:xfrm>
            <a:custGeom>
              <a:avLst/>
              <a:gdLst/>
              <a:ahLst/>
              <a:cxnLst/>
              <a:rect l="l" t="t" r="r" b="b"/>
              <a:pathLst>
                <a:path w="5772159" h="6841078">
                  <a:moveTo>
                    <a:pt x="0" y="0"/>
                  </a:moveTo>
                  <a:lnTo>
                    <a:pt x="5772160" y="0"/>
                  </a:lnTo>
                  <a:lnTo>
                    <a:pt x="5772160" y="6841078"/>
                  </a:lnTo>
                  <a:lnTo>
                    <a:pt x="0" y="6841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11" name="Freeform 16"/>
          <p:cNvSpPr/>
          <p:nvPr/>
        </p:nvSpPr>
        <p:spPr>
          <a:xfrm>
            <a:off x="10744200" y="252833"/>
            <a:ext cx="5823111" cy="4094242"/>
          </a:xfrm>
          <a:custGeom>
            <a:avLst/>
            <a:gdLst/>
            <a:ahLst/>
            <a:cxnLst/>
            <a:rect l="l" t="t" r="r" b="b"/>
            <a:pathLst>
              <a:path w="5823111" h="4094242">
                <a:moveTo>
                  <a:pt x="0" y="0"/>
                </a:moveTo>
                <a:lnTo>
                  <a:pt x="5823112" y="0"/>
                </a:lnTo>
                <a:lnTo>
                  <a:pt x="5823112" y="4094242"/>
                </a:lnTo>
                <a:lnTo>
                  <a:pt x="0" y="409424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83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9846" t="-51592" b="-4638"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4"/>
          <p:cNvSpPr/>
          <p:nvPr/>
        </p:nvSpPr>
        <p:spPr>
          <a:xfrm rot="1681201">
            <a:off x="10680949" y="2122089"/>
            <a:ext cx="5244207" cy="3192411"/>
          </a:xfrm>
          <a:custGeom>
            <a:avLst/>
            <a:gdLst/>
            <a:ahLst/>
            <a:cxnLst/>
            <a:rect l="l" t="t" r="r" b="b"/>
            <a:pathLst>
              <a:path w="5244207" h="3192411">
                <a:moveTo>
                  <a:pt x="0" y="0"/>
                </a:moveTo>
                <a:lnTo>
                  <a:pt x="5244207" y="0"/>
                </a:lnTo>
                <a:lnTo>
                  <a:pt x="5244207" y="3192411"/>
                </a:lnTo>
                <a:lnTo>
                  <a:pt x="0" y="319241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TextBox 9"/>
          <p:cNvSpPr txBox="1"/>
          <p:nvPr/>
        </p:nvSpPr>
        <p:spPr>
          <a:xfrm>
            <a:off x="8617585" y="1384935"/>
            <a:ext cx="8059420" cy="22847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8910"/>
              </a:lnSpc>
            </a:pPr>
            <a:r>
              <a:rPr lang="ru-RU" sz="9000" dirty="0" smtClean="0">
                <a:solidFill>
                  <a:srgbClr val="023B50"/>
                </a:solidFill>
                <a:latin typeface="Croogla"/>
                <a:ea typeface="Croogla"/>
                <a:cs typeface="Croogla"/>
                <a:sym typeface="Croogla"/>
              </a:rPr>
              <a:t>Ожидаемые результаты</a:t>
            </a:r>
            <a:endParaRPr lang="en-US" sz="9000" dirty="0">
              <a:solidFill>
                <a:srgbClr val="023B50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731052" y="4108145"/>
            <a:ext cx="9144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ctr">
              <a:buAutoNum type="arabicPeriod"/>
            </a:pPr>
            <a:r>
              <a:rPr lang="ru-RU" sz="2800" dirty="0" smtClean="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Изучают </a:t>
            </a:r>
            <a:r>
              <a:rPr lang="ru-RU" sz="2800" dirty="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возможности использования сервисов WEB 2.0: анализ инструментов WEB 2.0 и их потенциала для разработки дидактических материалов, поддерживающих образовательную и игровую деятельность. </a:t>
            </a:r>
            <a:endParaRPr lang="ru-RU" sz="2800" dirty="0" smtClean="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342900" lvl="0" indent="-342900" algn="ctr">
              <a:buAutoNum type="arabicPeriod"/>
            </a:pPr>
            <a:r>
              <a:rPr lang="ru-RU" sz="2800" dirty="0" smtClean="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Разработают  </a:t>
            </a:r>
            <a:r>
              <a:rPr lang="ru-RU" sz="2800" dirty="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методические рекомендаций: создание рекомендаций по применению выбранных сервисов WEB 2.0 для работы с детьми с особыми потребностями</a:t>
            </a:r>
            <a:r>
              <a:rPr lang="ru-RU" sz="2800" dirty="0" smtClean="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.</a:t>
            </a:r>
            <a:endParaRPr lang="ru-RU" sz="2800" dirty="0" smtClean="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342900" lvl="0" indent="-342900" algn="ctr">
              <a:buAutoNum type="arabicPeriod"/>
            </a:pPr>
            <a:r>
              <a:rPr lang="ru-RU" sz="2800" dirty="0" smtClean="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Создадут  </a:t>
            </a:r>
            <a:r>
              <a:rPr lang="ru-RU" sz="2800" dirty="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дидактические материалы: разработка конкретных материалов и заданий для образовательной и игровой деятельности с учетом особенностей детей и возможностей веб-сервисов</a:t>
            </a:r>
            <a:endParaRPr lang="en-US" sz="2800" dirty="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950566" y="1855207"/>
            <a:ext cx="8171144" cy="1315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0"/>
              </a:lnSpc>
            </a:pPr>
            <a:r>
              <a:rPr lang="en-US" sz="4015">
                <a:solidFill>
                  <a:srgbClr val="023B50"/>
                </a:solidFill>
                <a:latin typeface="Croogla"/>
                <a:ea typeface="Croogla"/>
                <a:cs typeface="Croogla"/>
                <a:sym typeface="Croogla"/>
              </a:rPr>
              <a:t>Выбор сервисов Web 2.0 для создания дидактических игр</a:t>
            </a:r>
            <a:endParaRPr lang="en-US" sz="4015">
              <a:solidFill>
                <a:srgbClr val="023B50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0" lvl="0" indent="0" algn="ctr">
              <a:lnSpc>
                <a:spcPts val="3330"/>
              </a:lnSpc>
            </a:pPr>
            <a:endParaRPr lang="en-US" sz="4015">
              <a:solidFill>
                <a:srgbClr val="023B50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950566" y="3369632"/>
            <a:ext cx="7973479" cy="3547735"/>
          </a:xfrm>
          <a:custGeom>
            <a:avLst/>
            <a:gdLst/>
            <a:ahLst/>
            <a:cxnLst/>
            <a:rect l="l" t="t" r="r" b="b"/>
            <a:pathLst>
              <a:path w="7973479" h="3547735">
                <a:moveTo>
                  <a:pt x="0" y="0"/>
                </a:moveTo>
                <a:lnTo>
                  <a:pt x="7973479" y="0"/>
                </a:lnTo>
                <a:lnTo>
                  <a:pt x="7973479" y="3547736"/>
                </a:lnTo>
                <a:lnTo>
                  <a:pt x="0" y="354773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8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0283" t="-81851" b="-66008"/>
            </a:stretch>
          </a:blipFill>
          <a:ln cap="sq">
            <a:noFill/>
            <a:prstDash val="solid"/>
            <a:miter/>
          </a:ln>
        </p:spPr>
      </p:sp>
      <p:grpSp>
        <p:nvGrpSpPr>
          <p:cNvPr id="4" name="Group 4"/>
          <p:cNvGrpSpPr/>
          <p:nvPr/>
        </p:nvGrpSpPr>
        <p:grpSpPr>
          <a:xfrm>
            <a:off x="16477906" y="-82023"/>
            <a:ext cx="1810094" cy="10451045"/>
            <a:chOff x="0" y="0"/>
            <a:chExt cx="476733" cy="27525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6733" cy="2752539"/>
            </a:xfrm>
            <a:custGeom>
              <a:avLst/>
              <a:gdLst/>
              <a:ahLst/>
              <a:cxnLst/>
              <a:rect l="l" t="t" r="r" b="b"/>
              <a:pathLst>
                <a:path w="476733" h="2752539">
                  <a:moveTo>
                    <a:pt x="0" y="0"/>
                  </a:moveTo>
                  <a:lnTo>
                    <a:pt x="476733" y="0"/>
                  </a:lnTo>
                  <a:lnTo>
                    <a:pt x="476733" y="2752539"/>
                  </a:lnTo>
                  <a:lnTo>
                    <a:pt x="0" y="2752539"/>
                  </a:lnTo>
                  <a:close/>
                </a:path>
              </a:pathLst>
            </a:custGeom>
            <a:solidFill>
              <a:srgbClr val="0DBCB7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476733" cy="28096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15002" y="-2372385"/>
            <a:ext cx="5823111" cy="4094242"/>
          </a:xfrm>
          <a:custGeom>
            <a:avLst/>
            <a:gdLst/>
            <a:ahLst/>
            <a:cxnLst/>
            <a:rect l="l" t="t" r="r" b="b"/>
            <a:pathLst>
              <a:path w="5823111" h="4094242">
                <a:moveTo>
                  <a:pt x="0" y="0"/>
                </a:moveTo>
                <a:lnTo>
                  <a:pt x="5823111" y="0"/>
                </a:lnTo>
                <a:lnTo>
                  <a:pt x="5823111" y="4094242"/>
                </a:lnTo>
                <a:lnTo>
                  <a:pt x="0" y="409424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8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9846" t="-51592" b="-4638"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-3455831">
            <a:off x="14895688" y="284213"/>
            <a:ext cx="1972716" cy="2010411"/>
          </a:xfrm>
          <a:custGeom>
            <a:avLst/>
            <a:gdLst/>
            <a:ahLst/>
            <a:cxnLst/>
            <a:rect l="l" t="t" r="r" b="b"/>
            <a:pathLst>
              <a:path w="1972716" h="2010411">
                <a:moveTo>
                  <a:pt x="0" y="0"/>
                </a:moveTo>
                <a:lnTo>
                  <a:pt x="1972715" y="0"/>
                </a:lnTo>
                <a:lnTo>
                  <a:pt x="1972715" y="2010411"/>
                </a:lnTo>
                <a:lnTo>
                  <a:pt x="0" y="20104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681201">
            <a:off x="10043757" y="1661555"/>
            <a:ext cx="3890191" cy="2368154"/>
          </a:xfrm>
          <a:custGeom>
            <a:avLst/>
            <a:gdLst/>
            <a:ahLst/>
            <a:cxnLst/>
            <a:rect l="l" t="t" r="r" b="b"/>
            <a:pathLst>
              <a:path w="3890191" h="2368154">
                <a:moveTo>
                  <a:pt x="0" y="0"/>
                </a:moveTo>
                <a:lnTo>
                  <a:pt x="3890191" y="0"/>
                </a:lnTo>
                <a:lnTo>
                  <a:pt x="3890191" y="2368154"/>
                </a:lnTo>
                <a:lnTo>
                  <a:pt x="0" y="23681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0" name="Group 10"/>
          <p:cNvGrpSpPr/>
          <p:nvPr/>
        </p:nvGrpSpPr>
        <p:grpSpPr>
          <a:xfrm>
            <a:off x="-851984" y="-2348409"/>
            <a:ext cx="6857540" cy="7435243"/>
            <a:chOff x="0" y="0"/>
            <a:chExt cx="9143387" cy="9913657"/>
          </a:xfrm>
        </p:grpSpPr>
        <p:sp>
          <p:nvSpPr>
            <p:cNvPr id="11" name="Freeform 11"/>
            <p:cNvSpPr/>
            <p:nvPr/>
          </p:nvSpPr>
          <p:spPr>
            <a:xfrm rot="6392008" flipH="1" flipV="1">
              <a:off x="453851" y="1410337"/>
              <a:ext cx="8235684" cy="7092983"/>
            </a:xfrm>
            <a:custGeom>
              <a:avLst/>
              <a:gdLst/>
              <a:ahLst/>
              <a:cxnLst/>
              <a:rect l="l" t="t" r="r" b="b"/>
              <a:pathLst>
                <a:path w="8235684" h="7092983">
                  <a:moveTo>
                    <a:pt x="8235685" y="7092983"/>
                  </a:moveTo>
                  <a:lnTo>
                    <a:pt x="0" y="7092983"/>
                  </a:lnTo>
                  <a:lnTo>
                    <a:pt x="0" y="0"/>
                  </a:lnTo>
                  <a:lnTo>
                    <a:pt x="8235685" y="0"/>
                  </a:lnTo>
                  <a:lnTo>
                    <a:pt x="8235685" y="7092983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8897862" flipH="1">
              <a:off x="2749815" y="2761436"/>
              <a:ext cx="4990181" cy="5491258"/>
            </a:xfrm>
            <a:custGeom>
              <a:avLst/>
              <a:gdLst/>
              <a:ahLst/>
              <a:cxnLst/>
              <a:rect l="l" t="t" r="r" b="b"/>
              <a:pathLst>
                <a:path w="4990181" h="5491258">
                  <a:moveTo>
                    <a:pt x="4990181" y="0"/>
                  </a:moveTo>
                  <a:lnTo>
                    <a:pt x="0" y="0"/>
                  </a:lnTo>
                  <a:lnTo>
                    <a:pt x="0" y="5491258"/>
                  </a:lnTo>
                  <a:lnTo>
                    <a:pt x="4990181" y="5491258"/>
                  </a:lnTo>
                  <a:lnTo>
                    <a:pt x="4990181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3" name="Group 13"/>
            <p:cNvGrpSpPr/>
            <p:nvPr/>
          </p:nvGrpSpPr>
          <p:grpSpPr>
            <a:xfrm rot="-2478731">
              <a:off x="4317506" y="4564984"/>
              <a:ext cx="1141519" cy="838272"/>
              <a:chOff x="0" y="0"/>
              <a:chExt cx="812800" cy="596878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596878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596878">
                    <a:moveTo>
                      <a:pt x="406400" y="0"/>
                    </a:moveTo>
                    <a:cubicBezTo>
                      <a:pt x="181951" y="0"/>
                      <a:pt x="0" y="133616"/>
                      <a:pt x="0" y="298439"/>
                    </a:cubicBezTo>
                    <a:cubicBezTo>
                      <a:pt x="0" y="463263"/>
                      <a:pt x="181951" y="596878"/>
                      <a:pt x="406400" y="596878"/>
                    </a:cubicBezTo>
                    <a:cubicBezTo>
                      <a:pt x="630849" y="596878"/>
                      <a:pt x="812800" y="463263"/>
                      <a:pt x="812800" y="298439"/>
                    </a:cubicBezTo>
                    <a:cubicBezTo>
                      <a:pt x="812800" y="13361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5757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76200" y="75007"/>
                <a:ext cx="660400" cy="465914"/>
              </a:xfrm>
              <a:prstGeom prst="rect">
                <a:avLst/>
              </a:prstGeom>
            </p:spPr>
            <p:txBody>
              <a:bodyPr lIns="37351" tIns="37351" rIns="37351" bIns="37351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</p:grpSp>
      <p:grpSp>
        <p:nvGrpSpPr>
          <p:cNvPr id="16" name="Group 16"/>
          <p:cNvGrpSpPr/>
          <p:nvPr/>
        </p:nvGrpSpPr>
        <p:grpSpPr>
          <a:xfrm>
            <a:off x="8785519" y="7992080"/>
            <a:ext cx="2031763" cy="2066525"/>
            <a:chOff x="0" y="0"/>
            <a:chExt cx="2709017" cy="2755367"/>
          </a:xfrm>
        </p:grpSpPr>
        <p:sp>
          <p:nvSpPr>
            <p:cNvPr id="17" name="Freeform 17"/>
            <p:cNvSpPr/>
            <p:nvPr/>
          </p:nvSpPr>
          <p:spPr>
            <a:xfrm rot="620815">
              <a:off x="194637" y="188992"/>
              <a:ext cx="2319744" cy="2377383"/>
            </a:xfrm>
            <a:custGeom>
              <a:avLst/>
              <a:gdLst/>
              <a:ahLst/>
              <a:cxnLst/>
              <a:rect l="l" t="t" r="r" b="b"/>
              <a:pathLst>
                <a:path w="2319744" h="2377383">
                  <a:moveTo>
                    <a:pt x="0" y="0"/>
                  </a:moveTo>
                  <a:lnTo>
                    <a:pt x="2319744" y="0"/>
                  </a:lnTo>
                  <a:lnTo>
                    <a:pt x="2319744" y="2377383"/>
                  </a:lnTo>
                  <a:lnTo>
                    <a:pt x="0" y="2377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t="-110243" r="-118471"/>
              </a:stretch>
            </a:blipFill>
            <a:ln cap="sq">
              <a:noFill/>
              <a:prstDash val="solid"/>
              <a:miter/>
            </a:ln>
          </p:spPr>
        </p:sp>
        <p:grpSp>
          <p:nvGrpSpPr>
            <p:cNvPr id="18" name="Group 18"/>
            <p:cNvGrpSpPr/>
            <p:nvPr/>
          </p:nvGrpSpPr>
          <p:grpSpPr>
            <a:xfrm rot="562481">
              <a:off x="600234" y="585599"/>
              <a:ext cx="1518383" cy="1720613"/>
              <a:chOff x="0" y="0"/>
              <a:chExt cx="329216" cy="373064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329216" cy="373064"/>
              </a:xfrm>
              <a:custGeom>
                <a:avLst/>
                <a:gdLst/>
                <a:ahLst/>
                <a:cxnLst/>
                <a:rect l="l" t="t" r="r" b="b"/>
                <a:pathLst>
                  <a:path w="329216" h="373064">
                    <a:moveTo>
                      <a:pt x="0" y="0"/>
                    </a:moveTo>
                    <a:lnTo>
                      <a:pt x="329216" y="0"/>
                    </a:lnTo>
                    <a:lnTo>
                      <a:pt x="329216" y="373064"/>
                    </a:lnTo>
                    <a:lnTo>
                      <a:pt x="0" y="373064"/>
                    </a:lnTo>
                    <a:close/>
                  </a:path>
                </a:pathLst>
              </a:custGeom>
              <a:solidFill>
                <a:srgbClr val="F6D20C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57150"/>
                <a:ext cx="329216" cy="430214"/>
              </a:xfrm>
              <a:prstGeom prst="rect">
                <a:avLst/>
              </a:prstGeom>
            </p:spPr>
            <p:txBody>
              <a:bodyPr lIns="46281" tIns="46281" rIns="46281" bIns="46281" rtlCol="0" anchor="ctr"/>
              <a:lstStyle/>
              <a:p>
                <a:pPr algn="ctr">
                  <a:lnSpc>
                    <a:spcPts val="3150"/>
                  </a:lnSpc>
                </a:pPr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>
            <a:off x="10531613" y="7745384"/>
            <a:ext cx="2411265" cy="2425902"/>
            <a:chOff x="0" y="0"/>
            <a:chExt cx="3215021" cy="3234536"/>
          </a:xfrm>
        </p:grpSpPr>
        <p:sp>
          <p:nvSpPr>
            <p:cNvPr id="22" name="Freeform 22"/>
            <p:cNvSpPr/>
            <p:nvPr/>
          </p:nvSpPr>
          <p:spPr>
            <a:xfrm rot="-1868890">
              <a:off x="447638" y="428577"/>
              <a:ext cx="2319744" cy="2377383"/>
            </a:xfrm>
            <a:custGeom>
              <a:avLst/>
              <a:gdLst/>
              <a:ahLst/>
              <a:cxnLst/>
              <a:rect l="l" t="t" r="r" b="b"/>
              <a:pathLst>
                <a:path w="2319744" h="2377383">
                  <a:moveTo>
                    <a:pt x="0" y="0"/>
                  </a:moveTo>
                  <a:lnTo>
                    <a:pt x="2319744" y="0"/>
                  </a:lnTo>
                  <a:lnTo>
                    <a:pt x="2319744" y="2377382"/>
                  </a:lnTo>
                  <a:lnTo>
                    <a:pt x="0" y="2377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t="-110243" r="-118471"/>
              </a:stretch>
            </a:blipFill>
            <a:ln cap="sq">
              <a:noFill/>
              <a:prstDash val="solid"/>
              <a:miter/>
            </a:ln>
          </p:spPr>
        </p:sp>
        <p:grpSp>
          <p:nvGrpSpPr>
            <p:cNvPr id="23" name="Group 23"/>
            <p:cNvGrpSpPr/>
            <p:nvPr/>
          </p:nvGrpSpPr>
          <p:grpSpPr>
            <a:xfrm rot="-1927223">
              <a:off x="897202" y="804803"/>
              <a:ext cx="1518383" cy="1720613"/>
              <a:chOff x="0" y="0"/>
              <a:chExt cx="329216" cy="373064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329216" cy="373064"/>
              </a:xfrm>
              <a:custGeom>
                <a:avLst/>
                <a:gdLst/>
                <a:ahLst/>
                <a:cxnLst/>
                <a:rect l="l" t="t" r="r" b="b"/>
                <a:pathLst>
                  <a:path w="329216" h="373064">
                    <a:moveTo>
                      <a:pt x="0" y="0"/>
                    </a:moveTo>
                    <a:lnTo>
                      <a:pt x="329216" y="0"/>
                    </a:lnTo>
                    <a:lnTo>
                      <a:pt x="329216" y="373064"/>
                    </a:lnTo>
                    <a:lnTo>
                      <a:pt x="0" y="373064"/>
                    </a:lnTo>
                    <a:close/>
                  </a:path>
                </a:pathLst>
              </a:custGeom>
              <a:solidFill>
                <a:srgbClr val="0DBCB7"/>
              </a:solid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57150"/>
                <a:ext cx="329216" cy="430214"/>
              </a:xfrm>
              <a:prstGeom prst="rect">
                <a:avLst/>
              </a:prstGeom>
            </p:spPr>
            <p:txBody>
              <a:bodyPr lIns="46281" tIns="46281" rIns="46281" bIns="46281" rtlCol="0" anchor="ctr"/>
              <a:lstStyle/>
              <a:p>
                <a:pPr algn="ctr">
                  <a:lnSpc>
                    <a:spcPts val="3150"/>
                  </a:lnSpc>
                </a:pPr>
              </a:p>
            </p:txBody>
          </p:sp>
        </p:grpSp>
      </p:grpSp>
      <p:sp>
        <p:nvSpPr>
          <p:cNvPr id="26" name="Freeform 26"/>
          <p:cNvSpPr/>
          <p:nvPr/>
        </p:nvSpPr>
        <p:spPr>
          <a:xfrm>
            <a:off x="-524879" y="3230967"/>
            <a:ext cx="7761070" cy="8349491"/>
          </a:xfrm>
          <a:custGeom>
            <a:avLst/>
            <a:gdLst/>
            <a:ahLst/>
            <a:cxnLst/>
            <a:rect l="l" t="t" r="r" b="b"/>
            <a:pathLst>
              <a:path w="7761070" h="8349491">
                <a:moveTo>
                  <a:pt x="0" y="0"/>
                </a:moveTo>
                <a:lnTo>
                  <a:pt x="7761070" y="0"/>
                </a:lnTo>
                <a:lnTo>
                  <a:pt x="7761070" y="8349491"/>
                </a:lnTo>
                <a:lnTo>
                  <a:pt x="0" y="83494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7530" r="-7530"/>
            </a:stretch>
          </a:blipFill>
        </p:spPr>
      </p:sp>
      <p:sp>
        <p:nvSpPr>
          <p:cNvPr id="27" name="Freeform 27">
            <a:hlinkClick r:id="rId16" tooltip="https://sites.google.com/site/badanovweb2/"/>
          </p:cNvPr>
          <p:cNvSpPr/>
          <p:nvPr/>
        </p:nvSpPr>
        <p:spPr>
          <a:xfrm>
            <a:off x="5049453" y="3593057"/>
            <a:ext cx="1613828" cy="1768579"/>
          </a:xfrm>
          <a:custGeom>
            <a:avLst/>
            <a:gdLst/>
            <a:ahLst/>
            <a:cxnLst/>
            <a:rect l="l" t="t" r="r" b="b"/>
            <a:pathLst>
              <a:path w="1613828" h="1768579">
                <a:moveTo>
                  <a:pt x="0" y="0"/>
                </a:moveTo>
                <a:lnTo>
                  <a:pt x="1613828" y="0"/>
                </a:lnTo>
                <a:lnTo>
                  <a:pt x="1613828" y="1768579"/>
                </a:lnTo>
                <a:lnTo>
                  <a:pt x="0" y="176857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rot="-996425">
            <a:off x="14614377" y="3995664"/>
            <a:ext cx="1034948" cy="963364"/>
          </a:xfrm>
          <a:custGeom>
            <a:avLst/>
            <a:gdLst/>
            <a:ahLst/>
            <a:cxnLst/>
            <a:rect l="l" t="t" r="r" b="b"/>
            <a:pathLst>
              <a:path w="1034948" h="963364">
                <a:moveTo>
                  <a:pt x="0" y="0"/>
                </a:moveTo>
                <a:lnTo>
                  <a:pt x="1034948" y="0"/>
                </a:lnTo>
                <a:lnTo>
                  <a:pt x="1034948" y="963364"/>
                </a:lnTo>
                <a:lnTo>
                  <a:pt x="0" y="963364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-996425">
            <a:off x="9127465" y="346900"/>
            <a:ext cx="1464924" cy="1363600"/>
          </a:xfrm>
          <a:custGeom>
            <a:avLst/>
            <a:gdLst/>
            <a:ahLst/>
            <a:cxnLst/>
            <a:rect l="l" t="t" r="r" b="b"/>
            <a:pathLst>
              <a:path w="1464924" h="1363600">
                <a:moveTo>
                  <a:pt x="0" y="0"/>
                </a:moveTo>
                <a:lnTo>
                  <a:pt x="1464925" y="0"/>
                </a:lnTo>
                <a:lnTo>
                  <a:pt x="1464925" y="1363600"/>
                </a:lnTo>
                <a:lnTo>
                  <a:pt x="0" y="136360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 rot="782427">
            <a:off x="6126634" y="1293469"/>
            <a:ext cx="1073293" cy="1195869"/>
          </a:xfrm>
          <a:custGeom>
            <a:avLst/>
            <a:gdLst/>
            <a:ahLst/>
            <a:cxnLst/>
            <a:rect l="l" t="t" r="r" b="b"/>
            <a:pathLst>
              <a:path w="1073293" h="1195869">
                <a:moveTo>
                  <a:pt x="0" y="0"/>
                </a:moveTo>
                <a:lnTo>
                  <a:pt x="1073293" y="0"/>
                </a:lnTo>
                <a:lnTo>
                  <a:pt x="1073293" y="1195869"/>
                </a:lnTo>
                <a:lnTo>
                  <a:pt x="0" y="119586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1" name="Freeform 31"/>
          <p:cNvSpPr/>
          <p:nvPr/>
        </p:nvSpPr>
        <p:spPr>
          <a:xfrm>
            <a:off x="7379191" y="3230967"/>
            <a:ext cx="9116230" cy="5554787"/>
          </a:xfrm>
          <a:custGeom>
            <a:avLst/>
            <a:gdLst/>
            <a:ahLst/>
            <a:cxnLst/>
            <a:rect l="l" t="t" r="r" b="b"/>
            <a:pathLst>
              <a:path w="9116230" h="5554787">
                <a:moveTo>
                  <a:pt x="0" y="0"/>
                </a:moveTo>
                <a:lnTo>
                  <a:pt x="9116229" y="0"/>
                </a:lnTo>
                <a:lnTo>
                  <a:pt x="9116229" y="5554788"/>
                </a:lnTo>
                <a:lnTo>
                  <a:pt x="0" y="5554788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3727400" y="6408271"/>
            <a:ext cx="3655552" cy="3605289"/>
          </a:xfrm>
          <a:custGeom>
            <a:avLst/>
            <a:gdLst/>
            <a:ahLst/>
            <a:cxnLst/>
            <a:rect l="l" t="t" r="r" b="b"/>
            <a:pathLst>
              <a:path w="3655552" h="3605289">
                <a:moveTo>
                  <a:pt x="0" y="0"/>
                </a:moveTo>
                <a:lnTo>
                  <a:pt x="3655553" y="0"/>
                </a:lnTo>
                <a:lnTo>
                  <a:pt x="3655553" y="3605288"/>
                </a:lnTo>
                <a:lnTo>
                  <a:pt x="0" y="3605288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29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3" name="TextBox 33"/>
          <p:cNvSpPr txBox="1"/>
          <p:nvPr/>
        </p:nvSpPr>
        <p:spPr>
          <a:xfrm rot="-1918085">
            <a:off x="11586583" y="8561018"/>
            <a:ext cx="1571060" cy="1617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575"/>
              </a:lnSpc>
            </a:pPr>
            <a:r>
              <a:rPr lang="en-US" sz="12745" b="1">
                <a:solidFill>
                  <a:srgbClr val="F6D20C"/>
                </a:solidFill>
                <a:latin typeface="Poppins Ultra-Bold" panose="00000900000000000000"/>
                <a:ea typeface="Poppins Ultra-Bold" panose="00000900000000000000"/>
                <a:cs typeface="Poppins Ultra-Bold" panose="00000900000000000000"/>
                <a:sym typeface="Poppins Ultra-Bold" panose="00000900000000000000"/>
              </a:rPr>
              <a:t>E</a:t>
            </a:r>
            <a:endParaRPr lang="en-US" sz="12745" b="1">
              <a:solidFill>
                <a:srgbClr val="F6D20C"/>
              </a:solidFill>
              <a:latin typeface="Poppins Ultra-Bold" panose="00000900000000000000"/>
              <a:ea typeface="Poppins Ultra-Bold" panose="00000900000000000000"/>
              <a:cs typeface="Poppins Ultra-Bold" panose="00000900000000000000"/>
              <a:sym typeface="Poppins Ultra-Bold" panose="00000900000000000000"/>
            </a:endParaRPr>
          </a:p>
        </p:txBody>
      </p:sp>
      <p:sp>
        <p:nvSpPr>
          <p:cNvPr id="34" name="TextBox 34"/>
          <p:cNvSpPr txBox="1"/>
          <p:nvPr/>
        </p:nvSpPr>
        <p:spPr>
          <a:xfrm rot="571619">
            <a:off x="9048386" y="8421593"/>
            <a:ext cx="1571060" cy="1521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045"/>
              </a:lnSpc>
              <a:spcBef>
                <a:spcPct val="0"/>
              </a:spcBef>
            </a:pPr>
            <a:r>
              <a:rPr lang="en-US" sz="12105" b="1" u="none" strike="noStrike">
                <a:solidFill>
                  <a:srgbClr val="FF5757"/>
                </a:solidFill>
                <a:latin typeface="Poppins Ultra-Bold" panose="00000900000000000000"/>
                <a:ea typeface="Poppins Ultra-Bold" panose="00000900000000000000"/>
                <a:cs typeface="Poppins Ultra-Bold" panose="00000900000000000000"/>
                <a:sym typeface="Poppins Ultra-Bold" panose="00000900000000000000"/>
              </a:rPr>
              <a:t>D</a:t>
            </a:r>
            <a:endParaRPr lang="en-US" sz="12105" b="1" u="none" strike="noStrike">
              <a:solidFill>
                <a:srgbClr val="FF5757"/>
              </a:solidFill>
              <a:latin typeface="Poppins Ultra-Bold" panose="00000900000000000000"/>
              <a:ea typeface="Poppins Ultra-Bold" panose="00000900000000000000"/>
              <a:cs typeface="Poppins Ultra-Bold" panose="00000900000000000000"/>
              <a:sym typeface="Poppins Ultra-Bold" panose="00000900000000000000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5271563" y="1054887"/>
            <a:ext cx="1220966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50"/>
              </a:lnSpc>
              <a:spcBef>
                <a:spcPct val="0"/>
              </a:spcBef>
            </a:pPr>
            <a:r>
              <a:rPr lang="en-US" sz="9000">
                <a:solidFill>
                  <a:srgbClr val="763B2F"/>
                </a:solidFill>
                <a:latin typeface="Croogla"/>
                <a:ea typeface="Croogla"/>
                <a:cs typeface="Croogla"/>
                <a:sym typeface="Croogla"/>
              </a:rPr>
              <a:t>5</a:t>
            </a:r>
            <a:endParaRPr lang="en-US" sz="9000">
              <a:solidFill>
                <a:srgbClr val="763B2F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36" name="TextBox 36"/>
          <p:cNvSpPr txBox="1"/>
          <p:nvPr/>
        </p:nvSpPr>
        <p:spPr>
          <a:xfrm rot="-328313">
            <a:off x="1414325" y="4794351"/>
            <a:ext cx="4687333" cy="1281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5"/>
              </a:lnSpc>
              <a:spcBef>
                <a:spcPct val="0"/>
              </a:spcBef>
            </a:pPr>
            <a:r>
              <a:rPr lang="en-US" sz="10590">
                <a:solidFill>
                  <a:srgbClr val="000000"/>
                </a:solidFill>
                <a:latin typeface="Marykate"/>
                <a:ea typeface="Marykate"/>
                <a:cs typeface="Marykate"/>
                <a:sym typeface="Marykate"/>
              </a:rPr>
              <a:t>Web 2.0</a:t>
            </a:r>
            <a:endParaRPr lang="en-US" sz="10590">
              <a:solidFill>
                <a:srgbClr val="000000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180419">
            <a:off x="4745266" y="4201877"/>
            <a:ext cx="3036971" cy="1590614"/>
          </a:xfrm>
          <a:custGeom>
            <a:avLst/>
            <a:gdLst/>
            <a:ahLst/>
            <a:cxnLst/>
            <a:rect l="l" t="t" r="r" b="b"/>
            <a:pathLst>
              <a:path w="3036971" h="1590614">
                <a:moveTo>
                  <a:pt x="0" y="0"/>
                </a:moveTo>
                <a:lnTo>
                  <a:pt x="3036971" y="0"/>
                </a:lnTo>
                <a:lnTo>
                  <a:pt x="3036971" y="1590614"/>
                </a:lnTo>
                <a:lnTo>
                  <a:pt x="0" y="15906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5667094" y="2305119"/>
            <a:ext cx="9672740" cy="6478484"/>
          </a:xfrm>
          <a:custGeom>
            <a:avLst/>
            <a:gdLst/>
            <a:ahLst/>
            <a:cxnLst/>
            <a:rect l="l" t="t" r="r" b="b"/>
            <a:pathLst>
              <a:path w="9672740" h="6478484">
                <a:moveTo>
                  <a:pt x="0" y="0"/>
                </a:moveTo>
                <a:lnTo>
                  <a:pt x="9672740" y="0"/>
                </a:lnTo>
                <a:lnTo>
                  <a:pt x="9672740" y="6478484"/>
                </a:lnTo>
                <a:lnTo>
                  <a:pt x="0" y="64784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49305"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5095097" y="2305119"/>
            <a:ext cx="5998463" cy="4018970"/>
          </a:xfrm>
          <a:custGeom>
            <a:avLst/>
            <a:gdLst/>
            <a:ahLst/>
            <a:cxnLst/>
            <a:rect l="l" t="t" r="r" b="b"/>
            <a:pathLst>
              <a:path w="5998463" h="4018970">
                <a:moveTo>
                  <a:pt x="0" y="0"/>
                </a:moveTo>
                <a:lnTo>
                  <a:pt x="5998463" y="0"/>
                </a:lnTo>
                <a:lnTo>
                  <a:pt x="5998463" y="4018970"/>
                </a:lnTo>
                <a:lnTo>
                  <a:pt x="0" y="40189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797429" y="3666338"/>
            <a:ext cx="6593800" cy="2057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5"/>
              </a:lnSpc>
            </a:pPr>
            <a:r>
              <a:rPr lang="en-US" sz="214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Игры, направленные на развитие словарного запаса, артикуляции, грамматики, например, игры с карточками, где нужно подбирать слова к картинкам, игры с заданиями на составление предложений.</a:t>
            </a:r>
            <a:endParaRPr lang="en-US" sz="214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0" lvl="1" indent="0" algn="ctr">
              <a:lnSpc>
                <a:spcPts val="3240"/>
              </a:lnSpc>
              <a:spcBef>
                <a:spcPct val="0"/>
              </a:spcBef>
            </a:pPr>
            <a:endParaRPr lang="en-US" sz="214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grpSp>
        <p:nvGrpSpPr>
          <p:cNvPr id="6" name="Group 6"/>
          <p:cNvGrpSpPr/>
          <p:nvPr/>
        </p:nvGrpSpPr>
        <p:grpSpPr>
          <a:xfrm rot="5400000">
            <a:off x="8855216" y="419080"/>
            <a:ext cx="930647" cy="18805194"/>
            <a:chOff x="0" y="0"/>
            <a:chExt cx="245109" cy="49528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5109" cy="4952808"/>
            </a:xfrm>
            <a:custGeom>
              <a:avLst/>
              <a:gdLst/>
              <a:ahLst/>
              <a:cxnLst/>
              <a:rect l="l" t="t" r="r" b="b"/>
              <a:pathLst>
                <a:path w="245109" h="4952808">
                  <a:moveTo>
                    <a:pt x="0" y="0"/>
                  </a:moveTo>
                  <a:lnTo>
                    <a:pt x="245109" y="0"/>
                  </a:lnTo>
                  <a:lnTo>
                    <a:pt x="245109" y="4952808"/>
                  </a:lnTo>
                  <a:lnTo>
                    <a:pt x="0" y="4952808"/>
                  </a:lnTo>
                  <a:close/>
                </a:path>
              </a:pathLst>
            </a:custGeom>
            <a:solidFill>
              <a:srgbClr val="F6D20C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45109" cy="5009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sp>
        <p:nvSpPr>
          <p:cNvPr id="9" name="Freeform 9"/>
          <p:cNvSpPr/>
          <p:nvPr/>
        </p:nvSpPr>
        <p:spPr>
          <a:xfrm rot="2265788">
            <a:off x="11303009" y="2717241"/>
            <a:ext cx="5340616" cy="3972083"/>
          </a:xfrm>
          <a:custGeom>
            <a:avLst/>
            <a:gdLst/>
            <a:ahLst/>
            <a:cxnLst/>
            <a:rect l="l" t="t" r="r" b="b"/>
            <a:pathLst>
              <a:path w="5340616" h="3972083">
                <a:moveTo>
                  <a:pt x="0" y="0"/>
                </a:moveTo>
                <a:lnTo>
                  <a:pt x="5340615" y="0"/>
                </a:lnTo>
                <a:lnTo>
                  <a:pt x="5340615" y="3972083"/>
                </a:lnTo>
                <a:lnTo>
                  <a:pt x="0" y="397208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TextBox 10"/>
          <p:cNvSpPr txBox="1"/>
          <p:nvPr/>
        </p:nvSpPr>
        <p:spPr>
          <a:xfrm>
            <a:off x="1662026" y="1474209"/>
            <a:ext cx="16340864" cy="1268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0"/>
              </a:lnSpc>
            </a:pPr>
            <a:r>
              <a:rPr lang="en-US" sz="4200">
                <a:solidFill>
                  <a:srgbClr val="023B50"/>
                </a:solidFill>
                <a:latin typeface="Croogla"/>
                <a:ea typeface="Croogla"/>
                <a:cs typeface="Croogla"/>
                <a:sym typeface="Croogla"/>
              </a:rPr>
              <a:t>Примеры использования дидактических игр для разных областей обучения</a:t>
            </a:r>
            <a:endParaRPr lang="en-US" sz="4200">
              <a:solidFill>
                <a:srgbClr val="023B50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0" lvl="0" indent="0" algn="ctr">
              <a:lnSpc>
                <a:spcPts val="3150"/>
              </a:lnSpc>
              <a:spcBef>
                <a:spcPct val="0"/>
              </a:spcBef>
            </a:pPr>
            <a:endParaRPr lang="en-US" sz="4200">
              <a:solidFill>
                <a:srgbClr val="023B50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grpSp>
        <p:nvGrpSpPr>
          <p:cNvPr id="11" name="Group 11"/>
          <p:cNvGrpSpPr/>
          <p:nvPr/>
        </p:nvGrpSpPr>
        <p:grpSpPr>
          <a:xfrm rot="5400000">
            <a:off x="8249413" y="-8894466"/>
            <a:ext cx="1789174" cy="18288000"/>
            <a:chOff x="0" y="0"/>
            <a:chExt cx="471223" cy="481659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71223" cy="4816592"/>
            </a:xfrm>
            <a:custGeom>
              <a:avLst/>
              <a:gdLst/>
              <a:ahLst/>
              <a:cxnLst/>
              <a:rect l="l" t="t" r="r" b="b"/>
              <a:pathLst>
                <a:path w="471223" h="4816592">
                  <a:moveTo>
                    <a:pt x="0" y="0"/>
                  </a:moveTo>
                  <a:lnTo>
                    <a:pt x="471223" y="0"/>
                  </a:lnTo>
                  <a:lnTo>
                    <a:pt x="47122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F6D20C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471223" cy="48737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sp>
        <p:nvSpPr>
          <p:cNvPr id="14" name="Freeform 14"/>
          <p:cNvSpPr/>
          <p:nvPr/>
        </p:nvSpPr>
        <p:spPr>
          <a:xfrm rot="318591">
            <a:off x="15371083" y="5417700"/>
            <a:ext cx="2477203" cy="4569783"/>
          </a:xfrm>
          <a:custGeom>
            <a:avLst/>
            <a:gdLst/>
            <a:ahLst/>
            <a:cxnLst/>
            <a:rect l="l" t="t" r="r" b="b"/>
            <a:pathLst>
              <a:path w="2477203" h="4569783">
                <a:moveTo>
                  <a:pt x="0" y="0"/>
                </a:moveTo>
                <a:lnTo>
                  <a:pt x="2477203" y="0"/>
                </a:lnTo>
                <a:lnTo>
                  <a:pt x="2477203" y="4569783"/>
                </a:lnTo>
                <a:lnTo>
                  <a:pt x="0" y="45697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5" name="Group 15"/>
          <p:cNvGrpSpPr/>
          <p:nvPr/>
        </p:nvGrpSpPr>
        <p:grpSpPr>
          <a:xfrm>
            <a:off x="-504524" y="2860256"/>
            <a:ext cx="4596924" cy="6578783"/>
            <a:chOff x="0" y="0"/>
            <a:chExt cx="6129233" cy="877171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129233" cy="8771710"/>
            </a:xfrm>
            <a:custGeom>
              <a:avLst/>
              <a:gdLst/>
              <a:ahLst/>
              <a:cxnLst/>
              <a:rect l="l" t="t" r="r" b="b"/>
              <a:pathLst>
                <a:path w="6129233" h="8771710">
                  <a:moveTo>
                    <a:pt x="0" y="0"/>
                  </a:moveTo>
                  <a:lnTo>
                    <a:pt x="6129233" y="0"/>
                  </a:lnTo>
                  <a:lnTo>
                    <a:pt x="6129233" y="8771710"/>
                  </a:lnTo>
                  <a:lnTo>
                    <a:pt x="0" y="8771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 rot="-8492989">
              <a:off x="3951820" y="3484067"/>
              <a:ext cx="658511" cy="517754"/>
            </a:xfrm>
            <a:custGeom>
              <a:avLst/>
              <a:gdLst/>
              <a:ahLst/>
              <a:cxnLst/>
              <a:rect l="l" t="t" r="r" b="b"/>
              <a:pathLst>
                <a:path w="658511" h="517754">
                  <a:moveTo>
                    <a:pt x="0" y="0"/>
                  </a:moveTo>
                  <a:lnTo>
                    <a:pt x="658511" y="0"/>
                  </a:lnTo>
                  <a:lnTo>
                    <a:pt x="658511" y="517754"/>
                  </a:lnTo>
                  <a:lnTo>
                    <a:pt x="0" y="5177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 rot="2980947">
              <a:off x="4048726" y="3502672"/>
              <a:ext cx="518806" cy="480544"/>
            </a:xfrm>
            <a:custGeom>
              <a:avLst/>
              <a:gdLst/>
              <a:ahLst/>
              <a:cxnLst/>
              <a:rect l="l" t="t" r="r" b="b"/>
              <a:pathLst>
                <a:path w="518806" h="480544">
                  <a:moveTo>
                    <a:pt x="0" y="0"/>
                  </a:moveTo>
                  <a:lnTo>
                    <a:pt x="518806" y="0"/>
                  </a:lnTo>
                  <a:lnTo>
                    <a:pt x="518806" y="480544"/>
                  </a:lnTo>
                  <a:lnTo>
                    <a:pt x="0" y="480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9" name="Freeform 19"/>
          <p:cNvSpPr/>
          <p:nvPr/>
        </p:nvSpPr>
        <p:spPr>
          <a:xfrm>
            <a:off x="-1749611" y="-1733853"/>
            <a:ext cx="5823111" cy="4094242"/>
          </a:xfrm>
          <a:custGeom>
            <a:avLst/>
            <a:gdLst/>
            <a:ahLst/>
            <a:cxnLst/>
            <a:rect l="l" t="t" r="r" b="b"/>
            <a:pathLst>
              <a:path w="5823111" h="4094242">
                <a:moveTo>
                  <a:pt x="0" y="0"/>
                </a:moveTo>
                <a:lnTo>
                  <a:pt x="5823112" y="0"/>
                </a:lnTo>
                <a:lnTo>
                  <a:pt x="5823112" y="4094242"/>
                </a:lnTo>
                <a:lnTo>
                  <a:pt x="0" y="40942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9846" t="-51592" b="-4638"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 rot="-3455831">
            <a:off x="652825" y="774830"/>
            <a:ext cx="1972716" cy="2010411"/>
          </a:xfrm>
          <a:custGeom>
            <a:avLst/>
            <a:gdLst/>
            <a:ahLst/>
            <a:cxnLst/>
            <a:rect l="l" t="t" r="r" b="b"/>
            <a:pathLst>
              <a:path w="1972716" h="2010411">
                <a:moveTo>
                  <a:pt x="0" y="0"/>
                </a:moveTo>
                <a:lnTo>
                  <a:pt x="1972716" y="0"/>
                </a:lnTo>
                <a:lnTo>
                  <a:pt x="1972716" y="2010411"/>
                </a:lnTo>
                <a:lnTo>
                  <a:pt x="0" y="201041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1469471" flipH="1">
            <a:off x="17253545" y="-852711"/>
            <a:ext cx="5228358" cy="4502923"/>
          </a:xfrm>
          <a:custGeom>
            <a:avLst/>
            <a:gdLst/>
            <a:ahLst/>
            <a:cxnLst/>
            <a:rect l="l" t="t" r="r" b="b"/>
            <a:pathLst>
              <a:path w="5228358" h="4502923">
                <a:moveTo>
                  <a:pt x="5228357" y="0"/>
                </a:moveTo>
                <a:lnTo>
                  <a:pt x="0" y="0"/>
                </a:lnTo>
                <a:lnTo>
                  <a:pt x="0" y="4502923"/>
                </a:lnTo>
                <a:lnTo>
                  <a:pt x="5228357" y="4502923"/>
                </a:lnTo>
                <a:lnTo>
                  <a:pt x="5228357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9802905">
            <a:off x="15614320" y="376203"/>
            <a:ext cx="2114083" cy="2228283"/>
          </a:xfrm>
          <a:custGeom>
            <a:avLst/>
            <a:gdLst/>
            <a:ahLst/>
            <a:cxnLst/>
            <a:rect l="l" t="t" r="r" b="b"/>
            <a:pathLst>
              <a:path w="2114083" h="2228283">
                <a:moveTo>
                  <a:pt x="0" y="0"/>
                </a:moveTo>
                <a:lnTo>
                  <a:pt x="2114083" y="0"/>
                </a:lnTo>
                <a:lnTo>
                  <a:pt x="2114083" y="2228282"/>
                </a:lnTo>
                <a:lnTo>
                  <a:pt x="0" y="22282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5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3699040" y="7117252"/>
            <a:ext cx="3473308" cy="2557223"/>
          </a:xfrm>
          <a:custGeom>
            <a:avLst/>
            <a:gdLst/>
            <a:ahLst/>
            <a:cxnLst/>
            <a:rect l="l" t="t" r="r" b="b"/>
            <a:pathLst>
              <a:path w="3473308" h="2557223">
                <a:moveTo>
                  <a:pt x="0" y="0"/>
                </a:moveTo>
                <a:lnTo>
                  <a:pt x="3473308" y="0"/>
                </a:lnTo>
                <a:lnTo>
                  <a:pt x="3473308" y="2557223"/>
                </a:lnTo>
                <a:lnTo>
                  <a:pt x="0" y="255722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1386475" y="4402026"/>
            <a:ext cx="5634487" cy="1677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</a:pPr>
            <a:r>
              <a:rPr lang="en-US" sz="1795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Игры, включающие счет, решение простых задач, логические задания, например, игры с виртуальными кубиками, игры на составление чисел, игры на сопоставление количества с цифрой.</a:t>
            </a:r>
            <a:endParaRPr lang="en-US" sz="1795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0" lvl="1" indent="0" algn="ctr">
              <a:lnSpc>
                <a:spcPts val="2205"/>
              </a:lnSpc>
              <a:spcBef>
                <a:spcPct val="0"/>
              </a:spcBef>
            </a:pPr>
            <a:endParaRPr lang="en-US" sz="1795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028700" y="1465710"/>
            <a:ext cx="1220966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50"/>
              </a:lnSpc>
              <a:spcBef>
                <a:spcPct val="0"/>
              </a:spcBef>
            </a:pPr>
            <a:r>
              <a:rPr lang="en-US" sz="9000">
                <a:solidFill>
                  <a:srgbClr val="763B2F"/>
                </a:solidFill>
                <a:latin typeface="Croogla"/>
                <a:ea typeface="Croogla"/>
                <a:cs typeface="Croogla"/>
                <a:sym typeface="Croogla"/>
              </a:rPr>
              <a:t>6</a:t>
            </a:r>
            <a:endParaRPr lang="en-US" sz="9000">
              <a:solidFill>
                <a:srgbClr val="763B2F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6596931" y="2955200"/>
            <a:ext cx="2723609" cy="720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0"/>
              </a:lnSpc>
            </a:pPr>
            <a:r>
              <a:rPr lang="en-US" sz="3305">
                <a:solidFill>
                  <a:srgbClr val="763B2F"/>
                </a:solidFill>
                <a:latin typeface="Croogla"/>
                <a:ea typeface="Croogla"/>
                <a:cs typeface="Croogla"/>
                <a:sym typeface="Croogla"/>
              </a:rPr>
              <a:t>Развитие речи</a:t>
            </a:r>
            <a:endParaRPr lang="en-US" sz="3305">
              <a:solidFill>
                <a:srgbClr val="763B2F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0" lvl="0" indent="0" algn="ctr">
              <a:lnSpc>
                <a:spcPts val="840"/>
              </a:lnSpc>
              <a:spcBef>
                <a:spcPct val="0"/>
              </a:spcBef>
            </a:pPr>
            <a:endParaRPr lang="en-US" sz="3305">
              <a:solidFill>
                <a:srgbClr val="763B2F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2096078" y="3751836"/>
            <a:ext cx="3955390" cy="951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0"/>
              </a:lnSpc>
            </a:pPr>
            <a:r>
              <a:rPr lang="en-US" sz="3135">
                <a:solidFill>
                  <a:srgbClr val="763B2F"/>
                </a:solidFill>
                <a:latin typeface="Croogla"/>
                <a:ea typeface="Croogla"/>
                <a:cs typeface="Croogla"/>
                <a:sym typeface="Croogla"/>
              </a:rPr>
              <a:t>Математические навыки</a:t>
            </a:r>
            <a:endParaRPr lang="en-US" sz="3135">
              <a:solidFill>
                <a:srgbClr val="763B2F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0" lvl="0" indent="0" algn="ctr">
              <a:lnSpc>
                <a:spcPts val="2350"/>
              </a:lnSpc>
              <a:spcBef>
                <a:spcPct val="0"/>
              </a:spcBef>
            </a:pPr>
            <a:endParaRPr lang="en-US" sz="3135">
              <a:solidFill>
                <a:srgbClr val="763B2F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28" name="Freeform 28"/>
          <p:cNvSpPr/>
          <p:nvPr/>
        </p:nvSpPr>
        <p:spPr>
          <a:xfrm rot="-996425">
            <a:off x="3572167" y="3024329"/>
            <a:ext cx="967201" cy="900303"/>
          </a:xfrm>
          <a:custGeom>
            <a:avLst/>
            <a:gdLst/>
            <a:ahLst/>
            <a:cxnLst/>
            <a:rect l="l" t="t" r="r" b="b"/>
            <a:pathLst>
              <a:path w="967201" h="900303">
                <a:moveTo>
                  <a:pt x="0" y="0"/>
                </a:moveTo>
                <a:lnTo>
                  <a:pt x="967201" y="0"/>
                </a:lnTo>
                <a:lnTo>
                  <a:pt x="967201" y="900303"/>
                </a:lnTo>
                <a:lnTo>
                  <a:pt x="0" y="90030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782427">
            <a:off x="15494570" y="3039933"/>
            <a:ext cx="1371656" cy="1528307"/>
          </a:xfrm>
          <a:custGeom>
            <a:avLst/>
            <a:gdLst/>
            <a:ahLst/>
            <a:cxnLst/>
            <a:rect l="l" t="t" r="r" b="b"/>
            <a:pathLst>
              <a:path w="1371656" h="1528307">
                <a:moveTo>
                  <a:pt x="0" y="0"/>
                </a:moveTo>
                <a:lnTo>
                  <a:pt x="1371656" y="0"/>
                </a:lnTo>
                <a:lnTo>
                  <a:pt x="1371656" y="1528307"/>
                </a:lnTo>
                <a:lnTo>
                  <a:pt x="0" y="1528307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0" name="Freeform 30"/>
          <p:cNvSpPr/>
          <p:nvPr/>
        </p:nvSpPr>
        <p:spPr>
          <a:xfrm>
            <a:off x="7958735" y="5800420"/>
            <a:ext cx="5998463" cy="4018970"/>
          </a:xfrm>
          <a:custGeom>
            <a:avLst/>
            <a:gdLst/>
            <a:ahLst/>
            <a:cxnLst/>
            <a:rect l="l" t="t" r="r" b="b"/>
            <a:pathLst>
              <a:path w="5998463" h="4018970">
                <a:moveTo>
                  <a:pt x="0" y="0"/>
                </a:moveTo>
                <a:lnTo>
                  <a:pt x="5998463" y="0"/>
                </a:lnTo>
                <a:lnTo>
                  <a:pt x="5998463" y="4018970"/>
                </a:lnTo>
                <a:lnTo>
                  <a:pt x="0" y="40189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8706353" y="6374674"/>
            <a:ext cx="4774414" cy="1032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0"/>
              </a:lnSpc>
            </a:pPr>
            <a:r>
              <a:rPr lang="en-US" sz="3305">
                <a:solidFill>
                  <a:srgbClr val="763B2F"/>
                </a:solidFill>
                <a:latin typeface="Croogla"/>
                <a:ea typeface="Croogla"/>
                <a:cs typeface="Croogla"/>
                <a:sym typeface="Croogla"/>
              </a:rPr>
              <a:t>Развитие мелкой моторики</a:t>
            </a:r>
            <a:endParaRPr lang="en-US" sz="3305">
              <a:solidFill>
                <a:srgbClr val="763B2F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algn="ctr">
              <a:lnSpc>
                <a:spcPts val="2480"/>
              </a:lnSpc>
            </a:pPr>
            <a:endParaRPr lang="en-US" sz="3305">
              <a:solidFill>
                <a:srgbClr val="763B2F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0" lvl="0" indent="0" algn="ctr">
              <a:lnSpc>
                <a:spcPts val="840"/>
              </a:lnSpc>
              <a:spcBef>
                <a:spcPct val="0"/>
              </a:spcBef>
            </a:pPr>
            <a:endParaRPr lang="en-US" sz="3305">
              <a:solidFill>
                <a:srgbClr val="763B2F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639417" y="7174402"/>
            <a:ext cx="6908286" cy="1712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5"/>
              </a:lnSpc>
            </a:pPr>
            <a:r>
              <a:rPr lang="en-US" sz="2200">
                <a:solidFill>
                  <a:srgbClr val="4C2009"/>
                </a:solidFill>
                <a:latin typeface="Croogla"/>
                <a:ea typeface="Croogla"/>
                <a:cs typeface="Croogla"/>
                <a:sym typeface="Croogla"/>
              </a:rPr>
              <a:t>Игры, включающие упражнения на развитие тонкой моторики рук, например, игры с виртуальными пазлами, игры на сортировку предметов, игры на рисование.</a:t>
            </a:r>
            <a:endParaRPr lang="en-US" sz="220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0" lvl="1" indent="0" algn="ctr">
              <a:lnSpc>
                <a:spcPts val="2705"/>
              </a:lnSpc>
              <a:spcBef>
                <a:spcPct val="0"/>
              </a:spcBef>
            </a:pPr>
            <a:endParaRPr lang="en-US" sz="2200">
              <a:solidFill>
                <a:srgbClr val="4C2009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629569">
            <a:off x="10071779" y="5844963"/>
            <a:ext cx="6090890" cy="5245779"/>
          </a:xfrm>
          <a:custGeom>
            <a:avLst/>
            <a:gdLst/>
            <a:ahLst/>
            <a:cxnLst/>
            <a:rect l="l" t="t" r="r" b="b"/>
            <a:pathLst>
              <a:path w="6090890" h="5245779">
                <a:moveTo>
                  <a:pt x="0" y="0"/>
                </a:moveTo>
                <a:lnTo>
                  <a:pt x="6090890" y="0"/>
                </a:lnTo>
                <a:lnTo>
                  <a:pt x="6090890" y="5245779"/>
                </a:lnTo>
                <a:lnTo>
                  <a:pt x="0" y="5245779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3" name="Group 3"/>
          <p:cNvGrpSpPr/>
          <p:nvPr/>
        </p:nvGrpSpPr>
        <p:grpSpPr>
          <a:xfrm>
            <a:off x="16621211" y="-82023"/>
            <a:ext cx="1833805" cy="10451045"/>
            <a:chOff x="0" y="0"/>
            <a:chExt cx="482977" cy="27525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2977" cy="2752539"/>
            </a:xfrm>
            <a:custGeom>
              <a:avLst/>
              <a:gdLst/>
              <a:ahLst/>
              <a:cxnLst/>
              <a:rect l="l" t="t" r="r" b="b"/>
              <a:pathLst>
                <a:path w="482977" h="2752539">
                  <a:moveTo>
                    <a:pt x="0" y="0"/>
                  </a:moveTo>
                  <a:lnTo>
                    <a:pt x="482977" y="0"/>
                  </a:lnTo>
                  <a:lnTo>
                    <a:pt x="482977" y="2752539"/>
                  </a:lnTo>
                  <a:lnTo>
                    <a:pt x="0" y="2752539"/>
                  </a:lnTo>
                  <a:close/>
                </a:path>
              </a:pathLst>
            </a:custGeom>
            <a:solidFill>
              <a:srgbClr val="80AA53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82977" cy="28096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sp>
        <p:nvSpPr>
          <p:cNvPr id="6" name="Freeform 6"/>
          <p:cNvSpPr/>
          <p:nvPr/>
        </p:nvSpPr>
        <p:spPr>
          <a:xfrm>
            <a:off x="2682984" y="5314346"/>
            <a:ext cx="5823111" cy="4094242"/>
          </a:xfrm>
          <a:custGeom>
            <a:avLst/>
            <a:gdLst/>
            <a:ahLst/>
            <a:cxnLst/>
            <a:rect l="l" t="t" r="r" b="b"/>
            <a:pathLst>
              <a:path w="5823111" h="4094242">
                <a:moveTo>
                  <a:pt x="0" y="0"/>
                </a:moveTo>
                <a:lnTo>
                  <a:pt x="5823111" y="0"/>
                </a:lnTo>
                <a:lnTo>
                  <a:pt x="5823111" y="4094242"/>
                </a:lnTo>
                <a:lnTo>
                  <a:pt x="0" y="4094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9846" t="-51592" b="-4638"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98127">
            <a:off x="11070755" y="4706515"/>
            <a:ext cx="5239531" cy="3687320"/>
          </a:xfrm>
          <a:custGeom>
            <a:avLst/>
            <a:gdLst/>
            <a:ahLst/>
            <a:cxnLst/>
            <a:rect l="l" t="t" r="r" b="b"/>
            <a:pathLst>
              <a:path w="5239531" h="3687320">
                <a:moveTo>
                  <a:pt x="0" y="0"/>
                </a:moveTo>
                <a:lnTo>
                  <a:pt x="5239531" y="0"/>
                </a:lnTo>
                <a:lnTo>
                  <a:pt x="5239531" y="3687320"/>
                </a:lnTo>
                <a:lnTo>
                  <a:pt x="0" y="36873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034976" y="539987"/>
            <a:ext cx="11469816" cy="1302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5"/>
              </a:lnSpc>
            </a:pPr>
            <a:r>
              <a:rPr lang="en-US" sz="4300">
                <a:solidFill>
                  <a:srgbClr val="023B50"/>
                </a:solidFill>
                <a:latin typeface="Croogla"/>
                <a:ea typeface="Croogla"/>
                <a:cs typeface="Croogla"/>
                <a:sym typeface="Croogla"/>
              </a:rPr>
              <a:t>Организация образовательного процесса с использованием дидактических игр</a:t>
            </a:r>
            <a:endParaRPr lang="en-US" sz="4300">
              <a:solidFill>
                <a:srgbClr val="023B50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0" lvl="0" indent="0" algn="l">
              <a:lnSpc>
                <a:spcPts val="3225"/>
              </a:lnSpc>
              <a:spcBef>
                <a:spcPct val="0"/>
              </a:spcBef>
            </a:pPr>
            <a:endParaRPr lang="en-US" sz="4300">
              <a:solidFill>
                <a:srgbClr val="023B50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9" name="Freeform 9"/>
          <p:cNvSpPr/>
          <p:nvPr/>
        </p:nvSpPr>
        <p:spPr>
          <a:xfrm rot="-114677">
            <a:off x="-256758" y="6116830"/>
            <a:ext cx="2914942" cy="4391626"/>
          </a:xfrm>
          <a:custGeom>
            <a:avLst/>
            <a:gdLst/>
            <a:ahLst/>
            <a:cxnLst/>
            <a:rect l="l" t="t" r="r" b="b"/>
            <a:pathLst>
              <a:path w="2914942" h="4391626">
                <a:moveTo>
                  <a:pt x="0" y="0"/>
                </a:moveTo>
                <a:lnTo>
                  <a:pt x="2914942" y="0"/>
                </a:lnTo>
                <a:lnTo>
                  <a:pt x="2914942" y="4391626"/>
                </a:lnTo>
                <a:lnTo>
                  <a:pt x="0" y="43916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3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681201">
            <a:off x="4446194" y="-889584"/>
            <a:ext cx="9064455" cy="5517987"/>
          </a:xfrm>
          <a:custGeom>
            <a:avLst/>
            <a:gdLst/>
            <a:ahLst/>
            <a:cxnLst/>
            <a:rect l="l" t="t" r="r" b="b"/>
            <a:pathLst>
              <a:path w="9064455" h="5517987">
                <a:moveTo>
                  <a:pt x="0" y="0"/>
                </a:moveTo>
                <a:lnTo>
                  <a:pt x="9064455" y="0"/>
                </a:lnTo>
                <a:lnTo>
                  <a:pt x="9064455" y="5517987"/>
                </a:lnTo>
                <a:lnTo>
                  <a:pt x="0" y="55179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1715002" y="-2372385"/>
            <a:ext cx="5823111" cy="4094242"/>
          </a:xfrm>
          <a:custGeom>
            <a:avLst/>
            <a:gdLst/>
            <a:ahLst/>
            <a:cxnLst/>
            <a:rect l="l" t="t" r="r" b="b"/>
            <a:pathLst>
              <a:path w="5823111" h="4094242">
                <a:moveTo>
                  <a:pt x="0" y="0"/>
                </a:moveTo>
                <a:lnTo>
                  <a:pt x="5823111" y="0"/>
                </a:lnTo>
                <a:lnTo>
                  <a:pt x="5823111" y="4094242"/>
                </a:lnTo>
                <a:lnTo>
                  <a:pt x="0" y="4094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9846" t="-51592" b="-4638"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1766723">
            <a:off x="8951621" y="8960485"/>
            <a:ext cx="1235081" cy="1399525"/>
          </a:xfrm>
          <a:custGeom>
            <a:avLst/>
            <a:gdLst/>
            <a:ahLst/>
            <a:cxnLst/>
            <a:rect l="l" t="t" r="r" b="b"/>
            <a:pathLst>
              <a:path w="1235081" h="1399525">
                <a:moveTo>
                  <a:pt x="0" y="0"/>
                </a:moveTo>
                <a:lnTo>
                  <a:pt x="1235081" y="0"/>
                </a:lnTo>
                <a:lnTo>
                  <a:pt x="1235081" y="1399525"/>
                </a:lnTo>
                <a:lnTo>
                  <a:pt x="0" y="139952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1766723">
            <a:off x="8395801" y="8762525"/>
            <a:ext cx="2423282" cy="2256681"/>
          </a:xfrm>
          <a:custGeom>
            <a:avLst/>
            <a:gdLst/>
            <a:ahLst/>
            <a:cxnLst/>
            <a:rect l="l" t="t" r="r" b="b"/>
            <a:pathLst>
              <a:path w="2423282" h="2256681">
                <a:moveTo>
                  <a:pt x="0" y="0"/>
                </a:moveTo>
                <a:lnTo>
                  <a:pt x="2423282" y="0"/>
                </a:lnTo>
                <a:lnTo>
                  <a:pt x="2423282" y="2256681"/>
                </a:lnTo>
                <a:lnTo>
                  <a:pt x="0" y="22566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6193468" flipH="1" flipV="1">
            <a:off x="-3524528" y="662918"/>
            <a:ext cx="6390693" cy="5503984"/>
          </a:xfrm>
          <a:custGeom>
            <a:avLst/>
            <a:gdLst/>
            <a:ahLst/>
            <a:cxnLst/>
            <a:rect l="l" t="t" r="r" b="b"/>
            <a:pathLst>
              <a:path w="6390693" h="5503984">
                <a:moveTo>
                  <a:pt x="6390693" y="5503984"/>
                </a:moveTo>
                <a:lnTo>
                  <a:pt x="0" y="5503984"/>
                </a:lnTo>
                <a:lnTo>
                  <a:pt x="0" y="0"/>
                </a:lnTo>
                <a:lnTo>
                  <a:pt x="6390693" y="0"/>
                </a:lnTo>
                <a:lnTo>
                  <a:pt x="6390693" y="5503984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797903" y="-945672"/>
            <a:ext cx="3334206" cy="3054967"/>
            <a:chOff x="0" y="0"/>
            <a:chExt cx="4445609" cy="407328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5609" cy="4073289"/>
            </a:xfrm>
            <a:custGeom>
              <a:avLst/>
              <a:gdLst/>
              <a:ahLst/>
              <a:cxnLst/>
              <a:rect l="l" t="t" r="r" b="b"/>
              <a:pathLst>
                <a:path w="4445609" h="4073289">
                  <a:moveTo>
                    <a:pt x="0" y="0"/>
                  </a:moveTo>
                  <a:lnTo>
                    <a:pt x="4445609" y="0"/>
                  </a:lnTo>
                  <a:lnTo>
                    <a:pt x="4445609" y="4073289"/>
                  </a:lnTo>
                  <a:lnTo>
                    <a:pt x="0" y="4073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alphaModFix amt="55000"/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 rot="-4554236">
              <a:off x="1636067" y="1438696"/>
              <a:ext cx="1173474" cy="1195897"/>
            </a:xfrm>
            <a:custGeom>
              <a:avLst/>
              <a:gdLst/>
              <a:ahLst/>
              <a:cxnLst/>
              <a:rect l="l" t="t" r="r" b="b"/>
              <a:pathLst>
                <a:path w="1173474" h="1195897">
                  <a:moveTo>
                    <a:pt x="0" y="0"/>
                  </a:moveTo>
                  <a:lnTo>
                    <a:pt x="1173474" y="0"/>
                  </a:lnTo>
                  <a:lnTo>
                    <a:pt x="1173474" y="1195897"/>
                  </a:lnTo>
                  <a:lnTo>
                    <a:pt x="0" y="1195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8" name="Freeform 18"/>
          <p:cNvSpPr/>
          <p:nvPr/>
        </p:nvSpPr>
        <p:spPr>
          <a:xfrm rot="-3455831">
            <a:off x="14895688" y="284213"/>
            <a:ext cx="1972716" cy="2010411"/>
          </a:xfrm>
          <a:custGeom>
            <a:avLst/>
            <a:gdLst/>
            <a:ahLst/>
            <a:cxnLst/>
            <a:rect l="l" t="t" r="r" b="b"/>
            <a:pathLst>
              <a:path w="1972716" h="2010411">
                <a:moveTo>
                  <a:pt x="0" y="0"/>
                </a:moveTo>
                <a:lnTo>
                  <a:pt x="1972715" y="0"/>
                </a:lnTo>
                <a:lnTo>
                  <a:pt x="1972715" y="2010411"/>
                </a:lnTo>
                <a:lnTo>
                  <a:pt x="0" y="201041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7825719" flipH="1">
            <a:off x="1043916" y="2051066"/>
            <a:ext cx="985987" cy="1101661"/>
          </a:xfrm>
          <a:custGeom>
            <a:avLst/>
            <a:gdLst/>
            <a:ahLst/>
            <a:cxnLst/>
            <a:rect l="l" t="t" r="r" b="b"/>
            <a:pathLst>
              <a:path w="985987" h="1101661">
                <a:moveTo>
                  <a:pt x="985987" y="0"/>
                </a:moveTo>
                <a:lnTo>
                  <a:pt x="0" y="0"/>
                </a:lnTo>
                <a:lnTo>
                  <a:pt x="0" y="1101661"/>
                </a:lnTo>
                <a:lnTo>
                  <a:pt x="985987" y="1101661"/>
                </a:lnTo>
                <a:lnTo>
                  <a:pt x="985987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5532207">
            <a:off x="13083729" y="8878845"/>
            <a:ext cx="1170704" cy="1059488"/>
          </a:xfrm>
          <a:custGeom>
            <a:avLst/>
            <a:gdLst/>
            <a:ahLst/>
            <a:cxnLst/>
            <a:rect l="l" t="t" r="r" b="b"/>
            <a:pathLst>
              <a:path w="1170704" h="1059488">
                <a:moveTo>
                  <a:pt x="0" y="0"/>
                </a:moveTo>
                <a:lnTo>
                  <a:pt x="1170705" y="0"/>
                </a:lnTo>
                <a:lnTo>
                  <a:pt x="1170705" y="1059487"/>
                </a:lnTo>
                <a:lnTo>
                  <a:pt x="0" y="1059487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1266025">
            <a:off x="1099368" y="3772375"/>
            <a:ext cx="1103930" cy="1230005"/>
          </a:xfrm>
          <a:custGeom>
            <a:avLst/>
            <a:gdLst/>
            <a:ahLst/>
            <a:cxnLst/>
            <a:rect l="l" t="t" r="r" b="b"/>
            <a:pathLst>
              <a:path w="1103930" h="1230005">
                <a:moveTo>
                  <a:pt x="0" y="0"/>
                </a:moveTo>
                <a:lnTo>
                  <a:pt x="1103930" y="0"/>
                </a:lnTo>
                <a:lnTo>
                  <a:pt x="1103930" y="1230006"/>
                </a:lnTo>
                <a:lnTo>
                  <a:pt x="0" y="1230006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2" name="Freeform 22"/>
          <p:cNvSpPr/>
          <p:nvPr/>
        </p:nvSpPr>
        <p:spPr>
          <a:xfrm rot="-996425">
            <a:off x="9394412" y="5296400"/>
            <a:ext cx="827164" cy="769952"/>
          </a:xfrm>
          <a:custGeom>
            <a:avLst/>
            <a:gdLst/>
            <a:ahLst/>
            <a:cxnLst/>
            <a:rect l="l" t="t" r="r" b="b"/>
            <a:pathLst>
              <a:path w="827164" h="769952">
                <a:moveTo>
                  <a:pt x="0" y="0"/>
                </a:moveTo>
                <a:lnTo>
                  <a:pt x="827165" y="0"/>
                </a:lnTo>
                <a:lnTo>
                  <a:pt x="827165" y="769952"/>
                </a:lnTo>
                <a:lnTo>
                  <a:pt x="0" y="769952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5271563" y="1054887"/>
            <a:ext cx="1220966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50"/>
              </a:lnSpc>
              <a:spcBef>
                <a:spcPct val="0"/>
              </a:spcBef>
            </a:pPr>
            <a:r>
              <a:rPr lang="en-US" sz="9000">
                <a:solidFill>
                  <a:srgbClr val="763B2F"/>
                </a:solidFill>
                <a:latin typeface="Croogla"/>
                <a:ea typeface="Croogla"/>
                <a:cs typeface="Croogla"/>
                <a:sym typeface="Croogla"/>
              </a:rPr>
              <a:t>7</a:t>
            </a:r>
            <a:endParaRPr lang="en-US" sz="9000">
              <a:solidFill>
                <a:srgbClr val="763B2F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24" name="Freeform 24"/>
          <p:cNvSpPr/>
          <p:nvPr/>
        </p:nvSpPr>
        <p:spPr>
          <a:xfrm rot="1755544">
            <a:off x="14571694" y="3243552"/>
            <a:ext cx="1651786" cy="1537537"/>
          </a:xfrm>
          <a:custGeom>
            <a:avLst/>
            <a:gdLst/>
            <a:ahLst/>
            <a:cxnLst/>
            <a:rect l="l" t="t" r="r" b="b"/>
            <a:pathLst>
              <a:path w="1651786" h="1537537">
                <a:moveTo>
                  <a:pt x="0" y="0"/>
                </a:moveTo>
                <a:lnTo>
                  <a:pt x="1651786" y="0"/>
                </a:lnTo>
                <a:lnTo>
                  <a:pt x="1651786" y="1537537"/>
                </a:lnTo>
                <a:lnTo>
                  <a:pt x="0" y="1537537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2682984" y="2651335"/>
            <a:ext cx="11178415" cy="987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5"/>
              </a:lnSpc>
            </a:pPr>
            <a:r>
              <a:rPr lang="en-US" sz="320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Планирование</a:t>
            </a:r>
            <a:endParaRPr lang="en-US" sz="3200">
              <a:solidFill>
                <a:srgbClr val="DD494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0" lvl="1" indent="0" algn="l">
              <a:lnSpc>
                <a:spcPts val="3935"/>
              </a:lnSpc>
              <a:spcBef>
                <a:spcPct val="0"/>
              </a:spcBef>
            </a:pPr>
            <a:endParaRPr lang="en-US" sz="3200">
              <a:solidFill>
                <a:srgbClr val="DD4949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938808" y="3102439"/>
            <a:ext cx="11178415" cy="3255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  <a:spcBef>
                <a:spcPct val="0"/>
              </a:spcBef>
            </a:pPr>
            <a:r>
              <a:rPr lang="en-US" sz="3290">
                <a:solidFill>
                  <a:srgbClr val="5DB06F"/>
                </a:solidFill>
                <a:latin typeface="Croogla"/>
                <a:ea typeface="Croogla"/>
                <a:cs typeface="Croogla"/>
                <a:sym typeface="Croogla"/>
              </a:rPr>
              <a:t>Определить цели и задачи организованной деятельности, выбрать соответствующие игры, подготовить необходимые материалы.</a:t>
            </a:r>
            <a:endParaRPr lang="en-US" sz="3290">
              <a:solidFill>
                <a:srgbClr val="5DB06F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29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Вводная часть</a:t>
            </a:r>
            <a:endParaRPr lang="en-US" sz="3290">
              <a:solidFill>
                <a:srgbClr val="DD494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algn="l">
              <a:lnSpc>
                <a:spcPts val="4340"/>
              </a:lnSpc>
              <a:spcBef>
                <a:spcPct val="0"/>
              </a:spcBef>
            </a:pPr>
            <a:endParaRPr lang="en-US" sz="3290">
              <a:solidFill>
                <a:srgbClr val="DD494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algn="ctr">
              <a:lnSpc>
                <a:spcPts val="4340"/>
              </a:lnSpc>
              <a:spcBef>
                <a:spcPct val="0"/>
              </a:spcBef>
            </a:pPr>
            <a:endParaRPr lang="en-US" sz="3290">
              <a:solidFill>
                <a:srgbClr val="DD4949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586816" y="5388455"/>
            <a:ext cx="12274583" cy="1083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  <a:spcBef>
                <a:spcPct val="0"/>
              </a:spcBef>
            </a:pPr>
            <a:r>
              <a:rPr lang="en-US" sz="3290">
                <a:solidFill>
                  <a:srgbClr val="80AA53"/>
                </a:solidFill>
                <a:latin typeface="Croogla"/>
                <a:ea typeface="Croogla"/>
                <a:cs typeface="Croogla"/>
                <a:sym typeface="Croogla"/>
              </a:rPr>
              <a:t>Мотивировать детей к игре, объяснить правила, провести небольшое введение в тему организованной деятельности.</a:t>
            </a:r>
            <a:endParaRPr lang="en-US" sz="3290">
              <a:solidFill>
                <a:srgbClr val="80AA53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536909" y="6386528"/>
            <a:ext cx="11178415" cy="4883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0"/>
              </a:lnSpc>
            </a:pPr>
            <a:r>
              <a:rPr lang="en-US" sz="3290">
                <a:solidFill>
                  <a:srgbClr val="000000"/>
                </a:solidFill>
                <a:latin typeface="Croogla"/>
                <a:ea typeface="Croogla"/>
                <a:cs typeface="Croogla"/>
                <a:sym typeface="Croogla"/>
              </a:rPr>
              <a:t>        </a:t>
            </a:r>
            <a:r>
              <a:rPr lang="en-US" sz="329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Основная часть</a:t>
            </a:r>
            <a:endParaRPr lang="en-US" sz="3290">
              <a:solidFill>
                <a:srgbClr val="DD494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algn="ctr">
              <a:lnSpc>
                <a:spcPts val="4340"/>
              </a:lnSpc>
            </a:pPr>
            <a:r>
              <a:rPr lang="en-US" sz="3290">
                <a:solidFill>
                  <a:srgbClr val="5DB06F"/>
                </a:solidFill>
                <a:latin typeface="Croogla"/>
                <a:ea typeface="Croogla"/>
                <a:cs typeface="Croogla"/>
                <a:sym typeface="Croogla"/>
              </a:rPr>
              <a:t>Проведение игры, наблюдение за действиями детей, предоставление необходимой помощи, коррекция ошибок.</a:t>
            </a:r>
            <a:endParaRPr lang="en-US" sz="3290">
              <a:solidFill>
                <a:srgbClr val="5DB06F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algn="l">
              <a:lnSpc>
                <a:spcPts val="4340"/>
              </a:lnSpc>
            </a:pPr>
            <a:r>
              <a:rPr lang="en-US" sz="3290">
                <a:solidFill>
                  <a:srgbClr val="000000"/>
                </a:solidFill>
                <a:latin typeface="Croogla"/>
                <a:ea typeface="Croogla"/>
                <a:cs typeface="Croogla"/>
                <a:sym typeface="Croogla"/>
              </a:rPr>
              <a:t>      </a:t>
            </a:r>
            <a:r>
              <a:rPr lang="en-US" sz="329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 Заключительная часть</a:t>
            </a:r>
            <a:endParaRPr lang="en-US" sz="3290">
              <a:solidFill>
                <a:srgbClr val="DD494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algn="l">
              <a:lnSpc>
                <a:spcPts val="4340"/>
              </a:lnSpc>
            </a:pPr>
            <a:r>
              <a:rPr lang="en-US" sz="3290">
                <a:solidFill>
                  <a:srgbClr val="427F12"/>
                </a:solidFill>
                <a:latin typeface="Croogla"/>
                <a:ea typeface="Croogla"/>
                <a:cs typeface="Croogla"/>
                <a:sym typeface="Croogla"/>
              </a:rPr>
              <a:t>Обсуждение результатов игры, подведение итогов, похвала детей за успехи.</a:t>
            </a:r>
            <a:endParaRPr lang="en-US" sz="3290">
              <a:solidFill>
                <a:srgbClr val="427F12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algn="l">
              <a:lnSpc>
                <a:spcPts val="4340"/>
              </a:lnSpc>
            </a:pPr>
            <a:endParaRPr lang="en-US" sz="3290">
              <a:solidFill>
                <a:srgbClr val="427F12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algn="l">
              <a:lnSpc>
                <a:spcPts val="4340"/>
              </a:lnSpc>
              <a:spcBef>
                <a:spcPct val="0"/>
              </a:spcBef>
            </a:pPr>
            <a:endParaRPr lang="en-US" sz="3290">
              <a:solidFill>
                <a:srgbClr val="427F12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29073" y="5401106"/>
            <a:ext cx="3973000" cy="2631242"/>
          </a:xfrm>
          <a:custGeom>
            <a:avLst/>
            <a:gdLst/>
            <a:ahLst/>
            <a:cxnLst/>
            <a:rect l="l" t="t" r="r" b="b"/>
            <a:pathLst>
              <a:path w="3973000" h="2631242">
                <a:moveTo>
                  <a:pt x="0" y="0"/>
                </a:moveTo>
                <a:lnTo>
                  <a:pt x="3973001" y="0"/>
                </a:lnTo>
                <a:lnTo>
                  <a:pt x="3973001" y="2631242"/>
                </a:lnTo>
                <a:lnTo>
                  <a:pt x="0" y="263124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8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31651" t="-80839" r="-29347" b="-62257"/>
            </a:stretch>
          </a:blipFill>
          <a:ln cap="sq">
            <a:noFill/>
            <a:prstDash val="solid"/>
            <a:miter/>
          </a:ln>
        </p:spPr>
      </p:sp>
      <p:grpSp>
        <p:nvGrpSpPr>
          <p:cNvPr id="3" name="Group 3"/>
          <p:cNvGrpSpPr/>
          <p:nvPr/>
        </p:nvGrpSpPr>
        <p:grpSpPr>
          <a:xfrm rot="5400000">
            <a:off x="8299450" y="251896"/>
            <a:ext cx="1689100" cy="18725131"/>
            <a:chOff x="0" y="0"/>
            <a:chExt cx="444866" cy="493172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4866" cy="4931722"/>
            </a:xfrm>
            <a:custGeom>
              <a:avLst/>
              <a:gdLst/>
              <a:ahLst/>
              <a:cxnLst/>
              <a:rect l="l" t="t" r="r" b="b"/>
              <a:pathLst>
                <a:path w="444866" h="4931722">
                  <a:moveTo>
                    <a:pt x="0" y="0"/>
                  </a:moveTo>
                  <a:lnTo>
                    <a:pt x="444866" y="0"/>
                  </a:lnTo>
                  <a:lnTo>
                    <a:pt x="444866" y="4931722"/>
                  </a:lnTo>
                  <a:lnTo>
                    <a:pt x="0" y="4931722"/>
                  </a:lnTo>
                  <a:close/>
                </a:path>
              </a:pathLst>
            </a:custGeom>
            <a:solidFill>
              <a:srgbClr val="F6D20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44866" cy="4988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sp>
        <p:nvSpPr>
          <p:cNvPr id="6" name="Freeform 6"/>
          <p:cNvSpPr/>
          <p:nvPr/>
        </p:nvSpPr>
        <p:spPr>
          <a:xfrm>
            <a:off x="5600032" y="4798453"/>
            <a:ext cx="7605323" cy="6188832"/>
          </a:xfrm>
          <a:custGeom>
            <a:avLst/>
            <a:gdLst/>
            <a:ahLst/>
            <a:cxnLst/>
            <a:rect l="l" t="t" r="r" b="b"/>
            <a:pathLst>
              <a:path w="7605323" h="6188832">
                <a:moveTo>
                  <a:pt x="0" y="0"/>
                </a:moveTo>
                <a:lnTo>
                  <a:pt x="7605324" y="0"/>
                </a:lnTo>
                <a:lnTo>
                  <a:pt x="7605324" y="6188832"/>
                </a:lnTo>
                <a:lnTo>
                  <a:pt x="0" y="61888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913266" y="355580"/>
            <a:ext cx="12046570" cy="1811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80"/>
              </a:lnSpc>
              <a:spcBef>
                <a:spcPct val="0"/>
              </a:spcBef>
            </a:pPr>
            <a:r>
              <a:rPr lang="en-US" sz="5975">
                <a:solidFill>
                  <a:srgbClr val="023B50"/>
                </a:solidFill>
                <a:latin typeface="Croogla"/>
                <a:ea typeface="Croogla"/>
                <a:cs typeface="Croogla"/>
                <a:sym typeface="Croogla"/>
              </a:rPr>
              <a:t>Создание дидактических игр с учетом особенностей детей с ООП</a:t>
            </a:r>
            <a:endParaRPr lang="en-US" sz="5975">
              <a:solidFill>
                <a:srgbClr val="023B50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8" name="Freeform 8"/>
          <p:cNvSpPr/>
          <p:nvPr/>
        </p:nvSpPr>
        <p:spPr>
          <a:xfrm rot="2329624">
            <a:off x="-4428219" y="1049718"/>
            <a:ext cx="6730768" cy="5796874"/>
          </a:xfrm>
          <a:custGeom>
            <a:avLst/>
            <a:gdLst/>
            <a:ahLst/>
            <a:cxnLst/>
            <a:rect l="l" t="t" r="r" b="b"/>
            <a:pathLst>
              <a:path w="6730768" h="5796874">
                <a:moveTo>
                  <a:pt x="0" y="0"/>
                </a:moveTo>
                <a:lnTo>
                  <a:pt x="6730769" y="0"/>
                </a:lnTo>
                <a:lnTo>
                  <a:pt x="6730769" y="5796874"/>
                </a:lnTo>
                <a:lnTo>
                  <a:pt x="0" y="57968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93722" flipH="1" flipV="1">
            <a:off x="15421634" y="989597"/>
            <a:ext cx="6390693" cy="5503984"/>
          </a:xfrm>
          <a:custGeom>
            <a:avLst/>
            <a:gdLst/>
            <a:ahLst/>
            <a:cxnLst/>
            <a:rect l="l" t="t" r="r" b="b"/>
            <a:pathLst>
              <a:path w="6390693" h="5503984">
                <a:moveTo>
                  <a:pt x="6390692" y="5503984"/>
                </a:moveTo>
                <a:lnTo>
                  <a:pt x="0" y="5503984"/>
                </a:lnTo>
                <a:lnTo>
                  <a:pt x="0" y="0"/>
                </a:lnTo>
                <a:lnTo>
                  <a:pt x="6390692" y="0"/>
                </a:lnTo>
                <a:lnTo>
                  <a:pt x="6390692" y="5503984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6696561" y="8242422"/>
            <a:ext cx="456988" cy="456988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8146" tIns="58146" rIns="58146" bIns="58146" rtlCol="0" anchor="ctr"/>
            <a:lstStyle/>
            <a:p>
              <a:pPr algn="ctr">
                <a:lnSpc>
                  <a:spcPts val="1260"/>
                </a:lnSpc>
              </a:p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699625" y="8574175"/>
            <a:ext cx="1032395" cy="910347"/>
            <a:chOff x="0" y="0"/>
            <a:chExt cx="288168" cy="25410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88168" cy="254101"/>
            </a:xfrm>
            <a:custGeom>
              <a:avLst/>
              <a:gdLst/>
              <a:ahLst/>
              <a:cxnLst/>
              <a:rect l="l" t="t" r="r" b="b"/>
              <a:pathLst>
                <a:path w="288168" h="254101">
                  <a:moveTo>
                    <a:pt x="0" y="0"/>
                  </a:moveTo>
                  <a:lnTo>
                    <a:pt x="288168" y="0"/>
                  </a:lnTo>
                  <a:lnTo>
                    <a:pt x="288168" y="254101"/>
                  </a:lnTo>
                  <a:lnTo>
                    <a:pt x="0" y="254101"/>
                  </a:ln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288168" cy="311251"/>
            </a:xfrm>
            <a:prstGeom prst="rect">
              <a:avLst/>
            </a:prstGeom>
          </p:spPr>
          <p:txBody>
            <a:bodyPr lIns="49476" tIns="49476" rIns="49476" bIns="49476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3729935" y="8554285"/>
            <a:ext cx="971775" cy="1188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85"/>
              </a:lnSpc>
            </a:pPr>
            <a:r>
              <a:rPr lang="en-US" sz="9380" b="1">
                <a:solidFill>
                  <a:srgbClr val="F6D20C"/>
                </a:solidFill>
                <a:latin typeface="Poppins Ultra-Bold" panose="00000900000000000000"/>
                <a:ea typeface="Poppins Ultra-Bold" panose="00000900000000000000"/>
                <a:cs typeface="Poppins Ultra-Bold" panose="00000900000000000000"/>
                <a:sym typeface="Poppins Ultra-Bold" panose="00000900000000000000"/>
              </a:rPr>
              <a:t>D</a:t>
            </a:r>
            <a:endParaRPr lang="en-US" sz="9380" b="1">
              <a:solidFill>
                <a:srgbClr val="F6D20C"/>
              </a:solidFill>
              <a:latin typeface="Poppins Ultra-Bold" panose="00000900000000000000"/>
              <a:ea typeface="Poppins Ultra-Bold" panose="00000900000000000000"/>
              <a:cs typeface="Poppins Ultra-Bold" panose="00000900000000000000"/>
              <a:sym typeface="Poppins Ultra-Bold" panose="00000900000000000000"/>
            </a:endParaRPr>
          </a:p>
        </p:txBody>
      </p:sp>
      <p:sp>
        <p:nvSpPr>
          <p:cNvPr id="17" name="Freeform 17"/>
          <p:cNvSpPr/>
          <p:nvPr/>
        </p:nvSpPr>
        <p:spPr>
          <a:xfrm rot="1126631" flipH="1">
            <a:off x="208566" y="7715495"/>
            <a:ext cx="1940951" cy="1888408"/>
          </a:xfrm>
          <a:custGeom>
            <a:avLst/>
            <a:gdLst/>
            <a:ahLst/>
            <a:cxnLst/>
            <a:rect l="l" t="t" r="r" b="b"/>
            <a:pathLst>
              <a:path w="1940951" h="1888408">
                <a:moveTo>
                  <a:pt x="1940951" y="0"/>
                </a:moveTo>
                <a:lnTo>
                  <a:pt x="0" y="0"/>
                </a:lnTo>
                <a:lnTo>
                  <a:pt x="0" y="1888408"/>
                </a:lnTo>
                <a:lnTo>
                  <a:pt x="1940951" y="1888408"/>
                </a:lnTo>
                <a:lnTo>
                  <a:pt x="1940951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92235" t="-45471"/>
            </a:stretch>
          </a:blipFill>
          <a:ln cap="sq">
            <a:noFill/>
            <a:prstDash val="solid"/>
            <a:miter/>
          </a:ln>
        </p:spPr>
      </p:sp>
      <p:grpSp>
        <p:nvGrpSpPr>
          <p:cNvPr id="18" name="Group 18"/>
          <p:cNvGrpSpPr/>
          <p:nvPr/>
        </p:nvGrpSpPr>
        <p:grpSpPr>
          <a:xfrm>
            <a:off x="3714501" y="8955689"/>
            <a:ext cx="1032395" cy="910347"/>
            <a:chOff x="0" y="0"/>
            <a:chExt cx="288168" cy="25410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88168" cy="254101"/>
            </a:xfrm>
            <a:custGeom>
              <a:avLst/>
              <a:gdLst/>
              <a:ahLst/>
              <a:cxnLst/>
              <a:rect l="l" t="t" r="r" b="b"/>
              <a:pathLst>
                <a:path w="288168" h="254101">
                  <a:moveTo>
                    <a:pt x="0" y="0"/>
                  </a:moveTo>
                  <a:lnTo>
                    <a:pt x="288168" y="0"/>
                  </a:lnTo>
                  <a:lnTo>
                    <a:pt x="288168" y="254101"/>
                  </a:lnTo>
                  <a:lnTo>
                    <a:pt x="0" y="254101"/>
                  </a:ln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288168" cy="311251"/>
            </a:xfrm>
            <a:prstGeom prst="rect">
              <a:avLst/>
            </a:prstGeom>
          </p:spPr>
          <p:txBody>
            <a:bodyPr lIns="49476" tIns="49476" rIns="49476" bIns="49476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31608" y="8420133"/>
            <a:ext cx="1032395" cy="910347"/>
            <a:chOff x="0" y="0"/>
            <a:chExt cx="288168" cy="25410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88168" cy="254101"/>
            </a:xfrm>
            <a:custGeom>
              <a:avLst/>
              <a:gdLst/>
              <a:ahLst/>
              <a:cxnLst/>
              <a:rect l="l" t="t" r="r" b="b"/>
              <a:pathLst>
                <a:path w="288168" h="254101">
                  <a:moveTo>
                    <a:pt x="0" y="0"/>
                  </a:moveTo>
                  <a:lnTo>
                    <a:pt x="288168" y="0"/>
                  </a:lnTo>
                  <a:lnTo>
                    <a:pt x="288168" y="254101"/>
                  </a:lnTo>
                  <a:lnTo>
                    <a:pt x="0" y="254101"/>
                  </a:lnTo>
                  <a:close/>
                </a:path>
              </a:pathLst>
            </a:custGeom>
            <a:solidFill>
              <a:srgbClr val="80AA53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288168" cy="311251"/>
            </a:xfrm>
            <a:prstGeom prst="rect">
              <a:avLst/>
            </a:prstGeom>
          </p:spPr>
          <p:txBody>
            <a:bodyPr lIns="49476" tIns="49476" rIns="49476" bIns="49476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sp>
        <p:nvSpPr>
          <p:cNvPr id="24" name="Freeform 24"/>
          <p:cNvSpPr/>
          <p:nvPr/>
        </p:nvSpPr>
        <p:spPr>
          <a:xfrm rot="-183507" flipH="1">
            <a:off x="5029196" y="8106326"/>
            <a:ext cx="2003429" cy="1949195"/>
          </a:xfrm>
          <a:custGeom>
            <a:avLst/>
            <a:gdLst/>
            <a:ahLst/>
            <a:cxnLst/>
            <a:rect l="l" t="t" r="r" b="b"/>
            <a:pathLst>
              <a:path w="2003429" h="1949195">
                <a:moveTo>
                  <a:pt x="2003429" y="0"/>
                </a:moveTo>
                <a:lnTo>
                  <a:pt x="0" y="0"/>
                </a:lnTo>
                <a:lnTo>
                  <a:pt x="0" y="1949195"/>
                </a:lnTo>
                <a:lnTo>
                  <a:pt x="2003429" y="1949195"/>
                </a:lnTo>
                <a:lnTo>
                  <a:pt x="2003429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92235" t="-45471"/>
            </a:stretch>
          </a:blipFill>
        </p:spPr>
      </p:sp>
      <p:grpSp>
        <p:nvGrpSpPr>
          <p:cNvPr id="25" name="Group 25"/>
          <p:cNvGrpSpPr/>
          <p:nvPr/>
        </p:nvGrpSpPr>
        <p:grpSpPr>
          <a:xfrm rot="-1500330">
            <a:off x="5653164" y="8749891"/>
            <a:ext cx="1065628" cy="939650"/>
            <a:chOff x="0" y="0"/>
            <a:chExt cx="288168" cy="25410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88168" cy="254101"/>
            </a:xfrm>
            <a:custGeom>
              <a:avLst/>
              <a:gdLst/>
              <a:ahLst/>
              <a:cxnLst/>
              <a:rect l="l" t="t" r="r" b="b"/>
              <a:pathLst>
                <a:path w="288168" h="254101">
                  <a:moveTo>
                    <a:pt x="0" y="0"/>
                  </a:moveTo>
                  <a:lnTo>
                    <a:pt x="288168" y="0"/>
                  </a:lnTo>
                  <a:lnTo>
                    <a:pt x="288168" y="254101"/>
                  </a:lnTo>
                  <a:lnTo>
                    <a:pt x="0" y="254101"/>
                  </a:lnTo>
                  <a:close/>
                </a:path>
              </a:pathLst>
            </a:custGeom>
            <a:solidFill>
              <a:srgbClr val="0DBCB7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288168" cy="311251"/>
            </a:xfrm>
            <a:prstGeom prst="rect">
              <a:avLst/>
            </a:prstGeom>
          </p:spPr>
          <p:txBody>
            <a:bodyPr lIns="49476" tIns="49476" rIns="49476" bIns="49476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150903" y="-686265"/>
            <a:ext cx="3274599" cy="3120898"/>
            <a:chOff x="0" y="0"/>
            <a:chExt cx="4366132" cy="4161197"/>
          </a:xfrm>
        </p:grpSpPr>
        <p:sp>
          <p:nvSpPr>
            <p:cNvPr id="29" name="Freeform 29"/>
            <p:cNvSpPr/>
            <p:nvPr/>
          </p:nvSpPr>
          <p:spPr>
            <a:xfrm rot="-628213">
              <a:off x="289371" y="314728"/>
              <a:ext cx="3787390" cy="3531741"/>
            </a:xfrm>
            <a:custGeom>
              <a:avLst/>
              <a:gdLst/>
              <a:ahLst/>
              <a:cxnLst/>
              <a:rect l="l" t="t" r="r" b="b"/>
              <a:pathLst>
                <a:path w="3787390" h="3531741">
                  <a:moveTo>
                    <a:pt x="0" y="0"/>
                  </a:moveTo>
                  <a:lnTo>
                    <a:pt x="3787390" y="0"/>
                  </a:lnTo>
                  <a:lnTo>
                    <a:pt x="3787390" y="3531741"/>
                  </a:lnTo>
                  <a:lnTo>
                    <a:pt x="0" y="35317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>
              <a:off x="1631516" y="1501544"/>
              <a:ext cx="1103100" cy="1158110"/>
            </a:xfrm>
            <a:custGeom>
              <a:avLst/>
              <a:gdLst/>
              <a:ahLst/>
              <a:cxnLst/>
              <a:rect l="l" t="t" r="r" b="b"/>
              <a:pathLst>
                <a:path w="1103100" h="1158110">
                  <a:moveTo>
                    <a:pt x="0" y="0"/>
                  </a:moveTo>
                  <a:lnTo>
                    <a:pt x="1103100" y="0"/>
                  </a:lnTo>
                  <a:lnTo>
                    <a:pt x="1103100" y="1158110"/>
                  </a:lnTo>
                  <a:lnTo>
                    <a:pt x="0" y="115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31" name="Freeform 31"/>
          <p:cNvSpPr/>
          <p:nvPr/>
        </p:nvSpPr>
        <p:spPr>
          <a:xfrm>
            <a:off x="-1487086" y="-2534739"/>
            <a:ext cx="5823111" cy="4094242"/>
          </a:xfrm>
          <a:custGeom>
            <a:avLst/>
            <a:gdLst/>
            <a:ahLst/>
            <a:cxnLst/>
            <a:rect l="l" t="t" r="r" b="b"/>
            <a:pathLst>
              <a:path w="5823111" h="4094242">
                <a:moveTo>
                  <a:pt x="0" y="0"/>
                </a:moveTo>
                <a:lnTo>
                  <a:pt x="5823111" y="0"/>
                </a:lnTo>
                <a:lnTo>
                  <a:pt x="5823111" y="4094242"/>
                </a:lnTo>
                <a:lnTo>
                  <a:pt x="0" y="409424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8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9846" t="-51592" b="-4638"/>
            </a:stretch>
          </a:blipFill>
          <a:ln cap="sq">
            <a:noFill/>
            <a:prstDash val="solid"/>
            <a:miter/>
          </a:ln>
        </p:spPr>
      </p:sp>
      <p:sp>
        <p:nvSpPr>
          <p:cNvPr id="32" name="Freeform 32"/>
          <p:cNvSpPr/>
          <p:nvPr/>
        </p:nvSpPr>
        <p:spPr>
          <a:xfrm rot="-3455831">
            <a:off x="1222505" y="2005532"/>
            <a:ext cx="1972716" cy="2010411"/>
          </a:xfrm>
          <a:custGeom>
            <a:avLst/>
            <a:gdLst/>
            <a:ahLst/>
            <a:cxnLst/>
            <a:rect l="l" t="t" r="r" b="b"/>
            <a:pathLst>
              <a:path w="1972716" h="2010411">
                <a:moveTo>
                  <a:pt x="0" y="0"/>
                </a:moveTo>
                <a:lnTo>
                  <a:pt x="1972716" y="0"/>
                </a:lnTo>
                <a:lnTo>
                  <a:pt x="1972716" y="2010411"/>
                </a:lnTo>
                <a:lnTo>
                  <a:pt x="0" y="201041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 rot="-1549510">
            <a:off x="15118707" y="2481062"/>
            <a:ext cx="1054047" cy="971041"/>
          </a:xfrm>
          <a:custGeom>
            <a:avLst/>
            <a:gdLst/>
            <a:ahLst/>
            <a:cxnLst/>
            <a:rect l="l" t="t" r="r" b="b"/>
            <a:pathLst>
              <a:path w="1054047" h="971041">
                <a:moveTo>
                  <a:pt x="0" y="0"/>
                </a:moveTo>
                <a:lnTo>
                  <a:pt x="1054047" y="0"/>
                </a:lnTo>
                <a:lnTo>
                  <a:pt x="1054047" y="971040"/>
                </a:lnTo>
                <a:lnTo>
                  <a:pt x="0" y="97104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4" name="Freeform 34"/>
          <p:cNvSpPr/>
          <p:nvPr/>
        </p:nvSpPr>
        <p:spPr>
          <a:xfrm rot="-1549510" flipH="1">
            <a:off x="17405135" y="4790097"/>
            <a:ext cx="767225" cy="706806"/>
          </a:xfrm>
          <a:custGeom>
            <a:avLst/>
            <a:gdLst/>
            <a:ahLst/>
            <a:cxnLst/>
            <a:rect l="l" t="t" r="r" b="b"/>
            <a:pathLst>
              <a:path w="767225" h="706806">
                <a:moveTo>
                  <a:pt x="767226" y="0"/>
                </a:moveTo>
                <a:lnTo>
                  <a:pt x="0" y="0"/>
                </a:lnTo>
                <a:lnTo>
                  <a:pt x="0" y="706806"/>
                </a:lnTo>
                <a:lnTo>
                  <a:pt x="767226" y="706806"/>
                </a:lnTo>
                <a:lnTo>
                  <a:pt x="767226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5" name="Freeform 35"/>
          <p:cNvSpPr/>
          <p:nvPr/>
        </p:nvSpPr>
        <p:spPr>
          <a:xfrm>
            <a:off x="11715002" y="4632311"/>
            <a:ext cx="775098" cy="793278"/>
          </a:xfrm>
          <a:custGeom>
            <a:avLst/>
            <a:gdLst/>
            <a:ahLst/>
            <a:cxnLst/>
            <a:rect l="l" t="t" r="r" b="b"/>
            <a:pathLst>
              <a:path w="775098" h="793278">
                <a:moveTo>
                  <a:pt x="0" y="0"/>
                </a:moveTo>
                <a:lnTo>
                  <a:pt x="775098" y="0"/>
                </a:lnTo>
                <a:lnTo>
                  <a:pt x="775098" y="793278"/>
                </a:lnTo>
                <a:lnTo>
                  <a:pt x="0" y="79327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6" name="Freeform 36"/>
          <p:cNvSpPr/>
          <p:nvPr/>
        </p:nvSpPr>
        <p:spPr>
          <a:xfrm rot="-1266025">
            <a:off x="5191617" y="151254"/>
            <a:ext cx="1297660" cy="1445860"/>
          </a:xfrm>
          <a:custGeom>
            <a:avLst/>
            <a:gdLst/>
            <a:ahLst/>
            <a:cxnLst/>
            <a:rect l="l" t="t" r="r" b="b"/>
            <a:pathLst>
              <a:path w="1297660" h="1445860">
                <a:moveTo>
                  <a:pt x="0" y="0"/>
                </a:moveTo>
                <a:lnTo>
                  <a:pt x="1297659" y="0"/>
                </a:lnTo>
                <a:lnTo>
                  <a:pt x="1297659" y="1445860"/>
                </a:lnTo>
                <a:lnTo>
                  <a:pt x="0" y="144586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alphaModFix amt="30000"/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7" name="Freeform 37"/>
          <p:cNvSpPr/>
          <p:nvPr/>
        </p:nvSpPr>
        <p:spPr>
          <a:xfrm>
            <a:off x="3486684" y="2166963"/>
            <a:ext cx="11215026" cy="7703764"/>
          </a:xfrm>
          <a:custGeom>
            <a:avLst/>
            <a:gdLst/>
            <a:ahLst/>
            <a:cxnLst/>
            <a:rect l="l" t="t" r="r" b="b"/>
            <a:pathLst>
              <a:path w="11215026" h="7703764">
                <a:moveTo>
                  <a:pt x="0" y="0"/>
                </a:moveTo>
                <a:lnTo>
                  <a:pt x="11215026" y="0"/>
                </a:lnTo>
                <a:lnTo>
                  <a:pt x="11215026" y="7703764"/>
                </a:lnTo>
                <a:lnTo>
                  <a:pt x="0" y="7703764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6076" r="-2283" b="-1763"/>
            </a:stretch>
          </a:blipFill>
        </p:spPr>
      </p:sp>
      <p:sp>
        <p:nvSpPr>
          <p:cNvPr id="38" name="Freeform 38"/>
          <p:cNvSpPr/>
          <p:nvPr/>
        </p:nvSpPr>
        <p:spPr>
          <a:xfrm rot="-183507">
            <a:off x="15910131" y="8054751"/>
            <a:ext cx="2003429" cy="1949195"/>
          </a:xfrm>
          <a:custGeom>
            <a:avLst/>
            <a:gdLst/>
            <a:ahLst/>
            <a:cxnLst/>
            <a:rect l="l" t="t" r="r" b="b"/>
            <a:pathLst>
              <a:path w="2003429" h="1949195">
                <a:moveTo>
                  <a:pt x="0" y="0"/>
                </a:moveTo>
                <a:lnTo>
                  <a:pt x="2003429" y="0"/>
                </a:lnTo>
                <a:lnTo>
                  <a:pt x="2003429" y="1949194"/>
                </a:lnTo>
                <a:lnTo>
                  <a:pt x="0" y="194919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92235" t="-45471"/>
            </a:stretch>
          </a:blipFill>
        </p:spPr>
      </p:sp>
      <p:grpSp>
        <p:nvGrpSpPr>
          <p:cNvPr id="39" name="Group 39"/>
          <p:cNvGrpSpPr/>
          <p:nvPr/>
        </p:nvGrpSpPr>
        <p:grpSpPr>
          <a:xfrm rot="1041582">
            <a:off x="16288666" y="8665311"/>
            <a:ext cx="1065628" cy="939650"/>
            <a:chOff x="0" y="0"/>
            <a:chExt cx="288168" cy="254101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88168" cy="254101"/>
            </a:xfrm>
            <a:custGeom>
              <a:avLst/>
              <a:gdLst/>
              <a:ahLst/>
              <a:cxnLst/>
              <a:rect l="l" t="t" r="r" b="b"/>
              <a:pathLst>
                <a:path w="288168" h="254101">
                  <a:moveTo>
                    <a:pt x="0" y="0"/>
                  </a:moveTo>
                  <a:lnTo>
                    <a:pt x="288168" y="0"/>
                  </a:lnTo>
                  <a:lnTo>
                    <a:pt x="288168" y="254101"/>
                  </a:lnTo>
                  <a:lnTo>
                    <a:pt x="0" y="254101"/>
                  </a:lnTo>
                  <a:close/>
                </a:path>
              </a:pathLst>
            </a:custGeom>
            <a:solidFill>
              <a:srgbClr val="0DBCB7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0" y="-57150"/>
              <a:ext cx="288168" cy="311251"/>
            </a:xfrm>
            <a:prstGeom prst="rect">
              <a:avLst/>
            </a:prstGeom>
          </p:spPr>
          <p:txBody>
            <a:bodyPr lIns="49476" tIns="49476" rIns="49476" bIns="49476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sp>
        <p:nvSpPr>
          <p:cNvPr id="42" name="TextBox 42"/>
          <p:cNvSpPr txBox="1"/>
          <p:nvPr/>
        </p:nvSpPr>
        <p:spPr>
          <a:xfrm rot="1041582">
            <a:off x="16334028" y="8700306"/>
            <a:ext cx="1003056" cy="1234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35"/>
              </a:lnSpc>
            </a:pPr>
            <a:r>
              <a:rPr lang="en-US" sz="9680" b="1">
                <a:solidFill>
                  <a:srgbClr val="F6D20C"/>
                </a:solidFill>
                <a:latin typeface="Poppins Ultra-Bold" panose="00000900000000000000"/>
                <a:ea typeface="Poppins Ultra-Bold" panose="00000900000000000000"/>
                <a:cs typeface="Poppins Ultra-Bold" panose="00000900000000000000"/>
                <a:sym typeface="Poppins Ultra-Bold" panose="00000900000000000000"/>
              </a:rPr>
              <a:t>E</a:t>
            </a:r>
            <a:endParaRPr lang="en-US" sz="9680" b="1">
              <a:solidFill>
                <a:srgbClr val="F6D20C"/>
              </a:solidFill>
              <a:latin typeface="Poppins Ultra-Bold" panose="00000900000000000000"/>
              <a:ea typeface="Poppins Ultra-Bold" panose="00000900000000000000"/>
              <a:cs typeface="Poppins Ultra-Bold" panose="00000900000000000000"/>
              <a:sym typeface="Poppins Ultra-Bold" panose="00000900000000000000"/>
            </a:endParaRPr>
          </a:p>
        </p:txBody>
      </p:sp>
      <p:sp>
        <p:nvSpPr>
          <p:cNvPr id="43" name="Freeform 43"/>
          <p:cNvSpPr/>
          <p:nvPr/>
        </p:nvSpPr>
        <p:spPr>
          <a:xfrm rot="-1225090">
            <a:off x="14235786" y="8011485"/>
            <a:ext cx="1940951" cy="1888408"/>
          </a:xfrm>
          <a:custGeom>
            <a:avLst/>
            <a:gdLst/>
            <a:ahLst/>
            <a:cxnLst/>
            <a:rect l="l" t="t" r="r" b="b"/>
            <a:pathLst>
              <a:path w="1940951" h="1888408">
                <a:moveTo>
                  <a:pt x="0" y="0"/>
                </a:moveTo>
                <a:lnTo>
                  <a:pt x="1940951" y="0"/>
                </a:lnTo>
                <a:lnTo>
                  <a:pt x="1940951" y="1888408"/>
                </a:lnTo>
                <a:lnTo>
                  <a:pt x="0" y="1888408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-92235" t="-45471"/>
            </a:stretch>
          </a:blipFill>
        </p:spPr>
      </p:sp>
      <p:sp>
        <p:nvSpPr>
          <p:cNvPr id="44" name="Freeform 44"/>
          <p:cNvSpPr/>
          <p:nvPr/>
        </p:nvSpPr>
        <p:spPr>
          <a:xfrm rot="1681201">
            <a:off x="13121269" y="4306028"/>
            <a:ext cx="2814034" cy="1713043"/>
          </a:xfrm>
          <a:custGeom>
            <a:avLst/>
            <a:gdLst/>
            <a:ahLst/>
            <a:cxnLst/>
            <a:rect l="l" t="t" r="r" b="b"/>
            <a:pathLst>
              <a:path w="2814034" h="1713043">
                <a:moveTo>
                  <a:pt x="0" y="0"/>
                </a:moveTo>
                <a:lnTo>
                  <a:pt x="2814034" y="0"/>
                </a:lnTo>
                <a:lnTo>
                  <a:pt x="2814034" y="1713044"/>
                </a:lnTo>
                <a:lnTo>
                  <a:pt x="0" y="1713044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 rot="1681201">
            <a:off x="1923377" y="4306028"/>
            <a:ext cx="2814034" cy="1713043"/>
          </a:xfrm>
          <a:custGeom>
            <a:avLst/>
            <a:gdLst/>
            <a:ahLst/>
            <a:cxnLst/>
            <a:rect l="l" t="t" r="r" b="b"/>
            <a:pathLst>
              <a:path w="2814034" h="1713043">
                <a:moveTo>
                  <a:pt x="0" y="0"/>
                </a:moveTo>
                <a:lnTo>
                  <a:pt x="2814035" y="0"/>
                </a:lnTo>
                <a:lnTo>
                  <a:pt x="2814035" y="1713044"/>
                </a:lnTo>
                <a:lnTo>
                  <a:pt x="0" y="1713044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1389679" y="5401106"/>
            <a:ext cx="3973000" cy="2631242"/>
          </a:xfrm>
          <a:custGeom>
            <a:avLst/>
            <a:gdLst/>
            <a:ahLst/>
            <a:cxnLst/>
            <a:rect l="l" t="t" r="r" b="b"/>
            <a:pathLst>
              <a:path w="3973000" h="2631242">
                <a:moveTo>
                  <a:pt x="0" y="0"/>
                </a:moveTo>
                <a:lnTo>
                  <a:pt x="3973000" y="0"/>
                </a:lnTo>
                <a:lnTo>
                  <a:pt x="3973000" y="2631242"/>
                </a:lnTo>
                <a:lnTo>
                  <a:pt x="0" y="263124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8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31651" t="-80839" r="-29347" b="-62257"/>
            </a:stretch>
          </a:blipFill>
        </p:spPr>
      </p:sp>
      <p:sp>
        <p:nvSpPr>
          <p:cNvPr id="47" name="Freeform 47"/>
          <p:cNvSpPr/>
          <p:nvPr/>
        </p:nvSpPr>
        <p:spPr>
          <a:xfrm rot="-1225090">
            <a:off x="3365550" y="8295503"/>
            <a:ext cx="1940951" cy="1888408"/>
          </a:xfrm>
          <a:custGeom>
            <a:avLst/>
            <a:gdLst/>
            <a:ahLst/>
            <a:cxnLst/>
            <a:rect l="l" t="t" r="r" b="b"/>
            <a:pathLst>
              <a:path w="1940951" h="1888408">
                <a:moveTo>
                  <a:pt x="0" y="0"/>
                </a:moveTo>
                <a:lnTo>
                  <a:pt x="1940951" y="0"/>
                </a:lnTo>
                <a:lnTo>
                  <a:pt x="1940951" y="1888407"/>
                </a:lnTo>
                <a:lnTo>
                  <a:pt x="0" y="1888407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23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-92235" t="-45471"/>
            </a:stretch>
          </a:blipFill>
          <a:ln cap="sq">
            <a:noFill/>
            <a:prstDash val="solid"/>
            <a:miter/>
          </a:ln>
        </p:spPr>
      </p:sp>
      <p:sp>
        <p:nvSpPr>
          <p:cNvPr id="48" name="TextBox 48"/>
          <p:cNvSpPr txBox="1"/>
          <p:nvPr/>
        </p:nvSpPr>
        <p:spPr>
          <a:xfrm rot="1338712">
            <a:off x="3723503" y="8888017"/>
            <a:ext cx="971775" cy="1188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85"/>
              </a:lnSpc>
            </a:pPr>
            <a:r>
              <a:rPr lang="en-US" sz="9380" b="1">
                <a:solidFill>
                  <a:srgbClr val="F6D20C"/>
                </a:solidFill>
                <a:latin typeface="Poppins Ultra-Bold" panose="00000900000000000000"/>
                <a:ea typeface="Poppins Ultra-Bold" panose="00000900000000000000"/>
                <a:cs typeface="Poppins Ultra-Bold" panose="00000900000000000000"/>
                <a:sym typeface="Poppins Ultra-Bold" panose="00000900000000000000"/>
              </a:rPr>
              <a:t>B</a:t>
            </a:r>
            <a:endParaRPr lang="en-US" sz="9380" b="1">
              <a:solidFill>
                <a:srgbClr val="F6D20C"/>
              </a:solidFill>
              <a:latin typeface="Poppins Ultra-Bold" panose="00000900000000000000"/>
              <a:ea typeface="Poppins Ultra-Bold" panose="00000900000000000000"/>
              <a:cs typeface="Poppins Ultra-Bold" panose="00000900000000000000"/>
              <a:sym typeface="Poppins Ultra-Bold" panose="00000900000000000000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803033" y="8352618"/>
            <a:ext cx="971775" cy="1188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85"/>
              </a:lnSpc>
            </a:pPr>
            <a:r>
              <a:rPr lang="en-US" sz="9380" b="1">
                <a:solidFill>
                  <a:srgbClr val="F6D20C"/>
                </a:solidFill>
                <a:latin typeface="Poppins Ultra-Bold" panose="00000900000000000000"/>
                <a:ea typeface="Poppins Ultra-Bold" panose="00000900000000000000"/>
                <a:cs typeface="Poppins Ultra-Bold" panose="00000900000000000000"/>
                <a:sym typeface="Poppins Ultra-Bold" panose="00000900000000000000"/>
              </a:rPr>
              <a:t>C</a:t>
            </a:r>
            <a:endParaRPr lang="en-US" sz="9380" b="1">
              <a:solidFill>
                <a:srgbClr val="F6D20C"/>
              </a:solidFill>
              <a:latin typeface="Poppins Ultra-Bold" panose="00000900000000000000"/>
              <a:ea typeface="Poppins Ultra-Bold" panose="00000900000000000000"/>
              <a:cs typeface="Poppins Ultra-Bold" panose="00000900000000000000"/>
              <a:sym typeface="Poppins Ultra-Bold" panose="00000900000000000000"/>
            </a:endParaRPr>
          </a:p>
        </p:txBody>
      </p:sp>
      <p:sp>
        <p:nvSpPr>
          <p:cNvPr id="50" name="TextBox 50"/>
          <p:cNvSpPr txBox="1"/>
          <p:nvPr/>
        </p:nvSpPr>
        <p:spPr>
          <a:xfrm rot="-1500330">
            <a:off x="14711955" y="8746308"/>
            <a:ext cx="886951" cy="1092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105"/>
              </a:lnSpc>
            </a:pPr>
            <a:r>
              <a:rPr lang="en-US" sz="8560" b="1">
                <a:solidFill>
                  <a:srgbClr val="F6D20C"/>
                </a:solidFill>
                <a:latin typeface="Poppins Ultra-Bold" panose="00000900000000000000"/>
                <a:ea typeface="Poppins Ultra-Bold" panose="00000900000000000000"/>
                <a:cs typeface="Poppins Ultra-Bold" panose="00000900000000000000"/>
                <a:sym typeface="Poppins Ultra-Bold" panose="00000900000000000000"/>
              </a:rPr>
              <a:t>A</a:t>
            </a:r>
            <a:endParaRPr lang="en-US" sz="8560" b="1">
              <a:solidFill>
                <a:srgbClr val="F6D20C"/>
              </a:solidFill>
              <a:latin typeface="Poppins Ultra-Bold" panose="00000900000000000000"/>
              <a:ea typeface="Poppins Ultra-Bold" panose="00000900000000000000"/>
              <a:cs typeface="Poppins Ultra-Bold" panose="00000900000000000000"/>
              <a:sym typeface="Poppins Ultra-Bold" panose="00000900000000000000"/>
            </a:endParaRPr>
          </a:p>
        </p:txBody>
      </p:sp>
      <p:sp>
        <p:nvSpPr>
          <p:cNvPr id="51" name="TextBox 51"/>
          <p:cNvSpPr txBox="1"/>
          <p:nvPr/>
        </p:nvSpPr>
        <p:spPr>
          <a:xfrm>
            <a:off x="1685926" y="2633073"/>
            <a:ext cx="1220966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50"/>
              </a:lnSpc>
              <a:spcBef>
                <a:spcPct val="0"/>
              </a:spcBef>
            </a:pPr>
            <a:r>
              <a:rPr lang="en-US" sz="9000">
                <a:solidFill>
                  <a:srgbClr val="763B2F"/>
                </a:solidFill>
                <a:latin typeface="Croogla"/>
                <a:ea typeface="Croogla"/>
                <a:cs typeface="Croogla"/>
                <a:sym typeface="Croogla"/>
              </a:rPr>
              <a:t>8</a:t>
            </a:r>
            <a:endParaRPr lang="en-US" sz="9000">
              <a:solidFill>
                <a:srgbClr val="763B2F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19389" y="-3993245"/>
            <a:ext cx="8874951" cy="7581680"/>
          </a:xfrm>
          <a:custGeom>
            <a:avLst/>
            <a:gdLst/>
            <a:ahLst/>
            <a:cxnLst/>
            <a:rect l="l" t="t" r="r" b="b"/>
            <a:pathLst>
              <a:path w="8874951" h="7581680">
                <a:moveTo>
                  <a:pt x="0" y="0"/>
                </a:moveTo>
                <a:lnTo>
                  <a:pt x="8874951" y="0"/>
                </a:lnTo>
                <a:lnTo>
                  <a:pt x="8874951" y="7581680"/>
                </a:lnTo>
                <a:lnTo>
                  <a:pt x="0" y="758168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8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9846" t="-24766" b="-3817"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14188273" y="4725138"/>
            <a:ext cx="8874951" cy="7581680"/>
          </a:xfrm>
          <a:custGeom>
            <a:avLst/>
            <a:gdLst/>
            <a:ahLst/>
            <a:cxnLst/>
            <a:rect l="l" t="t" r="r" b="b"/>
            <a:pathLst>
              <a:path w="8874951" h="7581680">
                <a:moveTo>
                  <a:pt x="0" y="0"/>
                </a:moveTo>
                <a:lnTo>
                  <a:pt x="8874951" y="0"/>
                </a:lnTo>
                <a:lnTo>
                  <a:pt x="8874951" y="7581679"/>
                </a:lnTo>
                <a:lnTo>
                  <a:pt x="0" y="7581679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8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9846" t="-24766" b="-3817"/>
            </a:stretch>
          </a:blipFill>
          <a:ln cap="sq">
            <a:noFill/>
            <a:prstDash val="solid"/>
            <a:miter/>
          </a:ln>
        </p:spPr>
      </p:sp>
      <p:grpSp>
        <p:nvGrpSpPr>
          <p:cNvPr id="4" name="Group 4"/>
          <p:cNvGrpSpPr/>
          <p:nvPr/>
        </p:nvGrpSpPr>
        <p:grpSpPr>
          <a:xfrm rot="5400000">
            <a:off x="8441218" y="393664"/>
            <a:ext cx="1405564" cy="18725131"/>
            <a:chOff x="0" y="0"/>
            <a:chExt cx="370190" cy="49317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0190" cy="4931722"/>
            </a:xfrm>
            <a:custGeom>
              <a:avLst/>
              <a:gdLst/>
              <a:ahLst/>
              <a:cxnLst/>
              <a:rect l="l" t="t" r="r" b="b"/>
              <a:pathLst>
                <a:path w="370190" h="4931722">
                  <a:moveTo>
                    <a:pt x="0" y="0"/>
                  </a:moveTo>
                  <a:lnTo>
                    <a:pt x="370190" y="0"/>
                  </a:lnTo>
                  <a:lnTo>
                    <a:pt x="370190" y="4931722"/>
                  </a:lnTo>
                  <a:lnTo>
                    <a:pt x="0" y="4931722"/>
                  </a:lnTo>
                  <a:close/>
                </a:path>
              </a:pathLst>
            </a:custGeom>
            <a:solidFill>
              <a:srgbClr val="F6D20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370190" cy="4988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grpSp>
        <p:nvGrpSpPr>
          <p:cNvPr id="7" name="Group 7"/>
          <p:cNvGrpSpPr/>
          <p:nvPr/>
        </p:nvGrpSpPr>
        <p:grpSpPr>
          <a:xfrm rot="5400000">
            <a:off x="8522599" y="-8955266"/>
            <a:ext cx="1242802" cy="18725131"/>
            <a:chOff x="0" y="0"/>
            <a:chExt cx="327322" cy="493172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7322" cy="4931722"/>
            </a:xfrm>
            <a:custGeom>
              <a:avLst/>
              <a:gdLst/>
              <a:ahLst/>
              <a:cxnLst/>
              <a:rect l="l" t="t" r="r" b="b"/>
              <a:pathLst>
                <a:path w="327322" h="4931722">
                  <a:moveTo>
                    <a:pt x="0" y="0"/>
                  </a:moveTo>
                  <a:lnTo>
                    <a:pt x="327322" y="0"/>
                  </a:lnTo>
                  <a:lnTo>
                    <a:pt x="327322" y="4931722"/>
                  </a:lnTo>
                  <a:lnTo>
                    <a:pt x="0" y="4931722"/>
                  </a:lnTo>
                  <a:close/>
                </a:path>
              </a:pathLst>
            </a:custGeom>
            <a:solidFill>
              <a:srgbClr val="F6D20C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327322" cy="4988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sp>
        <p:nvSpPr>
          <p:cNvPr id="10" name="Freeform 10"/>
          <p:cNvSpPr/>
          <p:nvPr/>
        </p:nvSpPr>
        <p:spPr>
          <a:xfrm rot="7168234">
            <a:off x="-3075980" y="1118023"/>
            <a:ext cx="6151960" cy="5298376"/>
          </a:xfrm>
          <a:custGeom>
            <a:avLst/>
            <a:gdLst/>
            <a:ahLst/>
            <a:cxnLst/>
            <a:rect l="l" t="t" r="r" b="b"/>
            <a:pathLst>
              <a:path w="6151960" h="5298376">
                <a:moveTo>
                  <a:pt x="0" y="0"/>
                </a:moveTo>
                <a:lnTo>
                  <a:pt x="6151960" y="0"/>
                </a:lnTo>
                <a:lnTo>
                  <a:pt x="6151960" y="5298375"/>
                </a:lnTo>
                <a:lnTo>
                  <a:pt x="0" y="52983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 rot="-3436625">
            <a:off x="10622734" y="617429"/>
            <a:ext cx="10675846" cy="9345359"/>
            <a:chOff x="0" y="0"/>
            <a:chExt cx="14234461" cy="12460479"/>
          </a:xfrm>
        </p:grpSpPr>
        <p:sp>
          <p:nvSpPr>
            <p:cNvPr id="12" name="Freeform 12"/>
            <p:cNvSpPr/>
            <p:nvPr/>
          </p:nvSpPr>
          <p:spPr>
            <a:xfrm rot="7168234">
              <a:off x="3443589" y="2084603"/>
              <a:ext cx="9627023" cy="8291273"/>
            </a:xfrm>
            <a:custGeom>
              <a:avLst/>
              <a:gdLst/>
              <a:ahLst/>
              <a:cxnLst/>
              <a:rect l="l" t="t" r="r" b="b"/>
              <a:pathLst>
                <a:path w="9627023" h="8291273">
                  <a:moveTo>
                    <a:pt x="0" y="0"/>
                  </a:moveTo>
                  <a:lnTo>
                    <a:pt x="9627023" y="0"/>
                  </a:lnTo>
                  <a:lnTo>
                    <a:pt x="9627023" y="8291273"/>
                  </a:lnTo>
                  <a:lnTo>
                    <a:pt x="0" y="8291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2570756" y="6515186"/>
              <a:ext cx="2381347" cy="2089632"/>
            </a:xfrm>
            <a:custGeom>
              <a:avLst/>
              <a:gdLst/>
              <a:ahLst/>
              <a:cxnLst/>
              <a:rect l="l" t="t" r="r" b="b"/>
              <a:pathLst>
                <a:path w="2381347" h="2089632">
                  <a:moveTo>
                    <a:pt x="0" y="0"/>
                  </a:moveTo>
                  <a:lnTo>
                    <a:pt x="2381347" y="0"/>
                  </a:lnTo>
                  <a:lnTo>
                    <a:pt x="2381347" y="2089632"/>
                  </a:lnTo>
                  <a:lnTo>
                    <a:pt x="0" y="20896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 rot="1766723">
              <a:off x="930352" y="4923561"/>
              <a:ext cx="5662154" cy="5272881"/>
            </a:xfrm>
            <a:custGeom>
              <a:avLst/>
              <a:gdLst/>
              <a:ahLst/>
              <a:cxnLst/>
              <a:rect l="l" t="t" r="r" b="b"/>
              <a:pathLst>
                <a:path w="5662154" h="5272881">
                  <a:moveTo>
                    <a:pt x="0" y="0"/>
                  </a:moveTo>
                  <a:lnTo>
                    <a:pt x="5662154" y="0"/>
                  </a:lnTo>
                  <a:lnTo>
                    <a:pt x="5662154" y="5272881"/>
                  </a:lnTo>
                  <a:lnTo>
                    <a:pt x="0" y="5272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5532207">
              <a:off x="8204686" y="6731021"/>
              <a:ext cx="1832001" cy="1657961"/>
            </a:xfrm>
            <a:custGeom>
              <a:avLst/>
              <a:gdLst/>
              <a:ahLst/>
              <a:cxnLst/>
              <a:rect l="l" t="t" r="r" b="b"/>
              <a:pathLst>
                <a:path w="1832001" h="1657961">
                  <a:moveTo>
                    <a:pt x="0" y="0"/>
                  </a:moveTo>
                  <a:lnTo>
                    <a:pt x="1832001" y="0"/>
                  </a:lnTo>
                  <a:lnTo>
                    <a:pt x="1832001" y="1657961"/>
                  </a:lnTo>
                  <a:lnTo>
                    <a:pt x="0" y="16579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16" name="Freeform 16"/>
          <p:cNvSpPr/>
          <p:nvPr/>
        </p:nvSpPr>
        <p:spPr>
          <a:xfrm rot="9271396" flipH="1">
            <a:off x="13140349" y="897366"/>
            <a:ext cx="1442717" cy="1611975"/>
          </a:xfrm>
          <a:custGeom>
            <a:avLst/>
            <a:gdLst/>
            <a:ahLst/>
            <a:cxnLst/>
            <a:rect l="l" t="t" r="r" b="b"/>
            <a:pathLst>
              <a:path w="1442717" h="1611975">
                <a:moveTo>
                  <a:pt x="1442717" y="0"/>
                </a:moveTo>
                <a:lnTo>
                  <a:pt x="0" y="0"/>
                </a:lnTo>
                <a:lnTo>
                  <a:pt x="0" y="1611975"/>
                </a:lnTo>
                <a:lnTo>
                  <a:pt x="1442717" y="1611975"/>
                </a:lnTo>
                <a:lnTo>
                  <a:pt x="144271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7" name="Freeform 17"/>
          <p:cNvSpPr/>
          <p:nvPr/>
        </p:nvSpPr>
        <p:spPr>
          <a:xfrm rot="9974232" flipH="1">
            <a:off x="10817011" y="922576"/>
            <a:ext cx="864831" cy="966292"/>
          </a:xfrm>
          <a:custGeom>
            <a:avLst/>
            <a:gdLst/>
            <a:ahLst/>
            <a:cxnLst/>
            <a:rect l="l" t="t" r="r" b="b"/>
            <a:pathLst>
              <a:path w="864831" h="966292">
                <a:moveTo>
                  <a:pt x="864832" y="0"/>
                </a:moveTo>
                <a:lnTo>
                  <a:pt x="0" y="0"/>
                </a:lnTo>
                <a:lnTo>
                  <a:pt x="0" y="966292"/>
                </a:lnTo>
                <a:lnTo>
                  <a:pt x="864832" y="966292"/>
                </a:lnTo>
                <a:lnTo>
                  <a:pt x="864832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8" name="Freeform 18"/>
          <p:cNvSpPr/>
          <p:nvPr/>
        </p:nvSpPr>
        <p:spPr>
          <a:xfrm rot="9271396">
            <a:off x="14138254" y="-438167"/>
            <a:ext cx="1442717" cy="1611975"/>
          </a:xfrm>
          <a:custGeom>
            <a:avLst/>
            <a:gdLst/>
            <a:ahLst/>
            <a:cxnLst/>
            <a:rect l="l" t="t" r="r" b="b"/>
            <a:pathLst>
              <a:path w="1442717" h="1611975">
                <a:moveTo>
                  <a:pt x="0" y="0"/>
                </a:moveTo>
                <a:lnTo>
                  <a:pt x="1442717" y="0"/>
                </a:lnTo>
                <a:lnTo>
                  <a:pt x="1442717" y="1611975"/>
                </a:lnTo>
                <a:lnTo>
                  <a:pt x="0" y="16119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Freeform 19"/>
          <p:cNvSpPr/>
          <p:nvPr/>
        </p:nvSpPr>
        <p:spPr>
          <a:xfrm>
            <a:off x="14961433" y="1819164"/>
            <a:ext cx="2870121" cy="2658450"/>
          </a:xfrm>
          <a:custGeom>
            <a:avLst/>
            <a:gdLst/>
            <a:ahLst/>
            <a:cxnLst/>
            <a:rect l="l" t="t" r="r" b="b"/>
            <a:pathLst>
              <a:path w="2870121" h="2658450">
                <a:moveTo>
                  <a:pt x="0" y="0"/>
                </a:moveTo>
                <a:lnTo>
                  <a:pt x="2870121" y="0"/>
                </a:lnTo>
                <a:lnTo>
                  <a:pt x="2870121" y="2658450"/>
                </a:lnTo>
                <a:lnTo>
                  <a:pt x="0" y="265845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3136207">
            <a:off x="16100031" y="2812454"/>
            <a:ext cx="592925" cy="671870"/>
          </a:xfrm>
          <a:custGeom>
            <a:avLst/>
            <a:gdLst/>
            <a:ahLst/>
            <a:cxnLst/>
            <a:rect l="l" t="t" r="r" b="b"/>
            <a:pathLst>
              <a:path w="592925" h="671870">
                <a:moveTo>
                  <a:pt x="0" y="0"/>
                </a:moveTo>
                <a:lnTo>
                  <a:pt x="592925" y="0"/>
                </a:lnTo>
                <a:lnTo>
                  <a:pt x="592925" y="671870"/>
                </a:lnTo>
                <a:lnTo>
                  <a:pt x="0" y="6718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42771" y="6644958"/>
            <a:ext cx="3515876" cy="2588564"/>
          </a:xfrm>
          <a:custGeom>
            <a:avLst/>
            <a:gdLst/>
            <a:ahLst/>
            <a:cxnLst/>
            <a:rect l="l" t="t" r="r" b="b"/>
            <a:pathLst>
              <a:path w="3515876" h="2588564">
                <a:moveTo>
                  <a:pt x="0" y="0"/>
                </a:moveTo>
                <a:lnTo>
                  <a:pt x="3515875" y="0"/>
                </a:lnTo>
                <a:lnTo>
                  <a:pt x="3515875" y="2588564"/>
                </a:lnTo>
                <a:lnTo>
                  <a:pt x="0" y="258856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1225090">
            <a:off x="6995379" y="7660781"/>
            <a:ext cx="2003429" cy="1949195"/>
          </a:xfrm>
          <a:custGeom>
            <a:avLst/>
            <a:gdLst/>
            <a:ahLst/>
            <a:cxnLst/>
            <a:rect l="l" t="t" r="r" b="b"/>
            <a:pathLst>
              <a:path w="2003429" h="1949195">
                <a:moveTo>
                  <a:pt x="0" y="0"/>
                </a:moveTo>
                <a:lnTo>
                  <a:pt x="2003429" y="0"/>
                </a:lnTo>
                <a:lnTo>
                  <a:pt x="2003429" y="1949195"/>
                </a:lnTo>
                <a:lnTo>
                  <a:pt x="0" y="194919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-92235" t="-45471"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7355562" y="8342218"/>
            <a:ext cx="1065628" cy="939650"/>
            <a:chOff x="0" y="0"/>
            <a:chExt cx="288168" cy="25410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88168" cy="254101"/>
            </a:xfrm>
            <a:custGeom>
              <a:avLst/>
              <a:gdLst/>
              <a:ahLst/>
              <a:cxnLst/>
              <a:rect l="l" t="t" r="r" b="b"/>
              <a:pathLst>
                <a:path w="288168" h="254101">
                  <a:moveTo>
                    <a:pt x="0" y="0"/>
                  </a:moveTo>
                  <a:lnTo>
                    <a:pt x="288168" y="0"/>
                  </a:lnTo>
                  <a:lnTo>
                    <a:pt x="288168" y="254101"/>
                  </a:lnTo>
                  <a:lnTo>
                    <a:pt x="0" y="254101"/>
                  </a:lnTo>
                  <a:close/>
                </a:path>
              </a:pathLst>
            </a:custGeom>
            <a:solidFill>
              <a:srgbClr val="80AA53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288168" cy="311251"/>
            </a:xfrm>
            <a:prstGeom prst="rect">
              <a:avLst/>
            </a:prstGeom>
          </p:spPr>
          <p:txBody>
            <a:bodyPr lIns="49476" tIns="49476" rIns="49476" bIns="49476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7386848" y="8314023"/>
            <a:ext cx="1003056" cy="1234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35"/>
              </a:lnSpc>
            </a:pPr>
            <a:r>
              <a:rPr lang="en-US" sz="9680" b="1">
                <a:solidFill>
                  <a:srgbClr val="F6D20C"/>
                </a:solidFill>
                <a:latin typeface="Poppins Ultra-Bold" panose="00000900000000000000"/>
                <a:ea typeface="Poppins Ultra-Bold" panose="00000900000000000000"/>
                <a:cs typeface="Poppins Ultra-Bold" panose="00000900000000000000"/>
                <a:sym typeface="Poppins Ultra-Bold" panose="00000900000000000000"/>
              </a:rPr>
              <a:t>D</a:t>
            </a:r>
            <a:endParaRPr lang="en-US" sz="9680" b="1">
              <a:solidFill>
                <a:srgbClr val="F6D20C"/>
              </a:solidFill>
              <a:latin typeface="Poppins Ultra-Bold" panose="00000900000000000000"/>
              <a:ea typeface="Poppins Ultra-Bold" panose="00000900000000000000"/>
              <a:cs typeface="Poppins Ultra-Bold" panose="00000900000000000000"/>
              <a:sym typeface="Poppins Ultra-Bold" panose="00000900000000000000"/>
            </a:endParaRPr>
          </a:p>
        </p:txBody>
      </p:sp>
      <p:grpSp>
        <p:nvGrpSpPr>
          <p:cNvPr id="27" name="Group 27"/>
          <p:cNvGrpSpPr/>
          <p:nvPr/>
        </p:nvGrpSpPr>
        <p:grpSpPr>
          <a:xfrm rot="1041582">
            <a:off x="8373314" y="7253145"/>
            <a:ext cx="2557571" cy="2525664"/>
            <a:chOff x="0" y="0"/>
            <a:chExt cx="3410094" cy="3367553"/>
          </a:xfrm>
        </p:grpSpPr>
        <p:sp>
          <p:nvSpPr>
            <p:cNvPr id="28" name="Freeform 28"/>
            <p:cNvSpPr/>
            <p:nvPr/>
          </p:nvSpPr>
          <p:spPr>
            <a:xfrm rot="-1225090">
              <a:off x="369428" y="384313"/>
              <a:ext cx="2671239" cy="2598926"/>
            </a:xfrm>
            <a:custGeom>
              <a:avLst/>
              <a:gdLst/>
              <a:ahLst/>
              <a:cxnLst/>
              <a:rect l="l" t="t" r="r" b="b"/>
              <a:pathLst>
                <a:path w="2671239" h="2598926">
                  <a:moveTo>
                    <a:pt x="0" y="0"/>
                  </a:moveTo>
                  <a:lnTo>
                    <a:pt x="2671238" y="0"/>
                  </a:lnTo>
                  <a:lnTo>
                    <a:pt x="2671238" y="2598926"/>
                  </a:lnTo>
                  <a:lnTo>
                    <a:pt x="0" y="2598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-92235" t="-45471"/>
              </a:stretch>
            </a:blipFill>
          </p:spPr>
        </p:sp>
        <p:grpSp>
          <p:nvGrpSpPr>
            <p:cNvPr id="29" name="Group 29"/>
            <p:cNvGrpSpPr/>
            <p:nvPr/>
          </p:nvGrpSpPr>
          <p:grpSpPr>
            <a:xfrm>
              <a:off x="849672" y="1292896"/>
              <a:ext cx="1420837" cy="1252867"/>
              <a:chOff x="0" y="0"/>
              <a:chExt cx="288168" cy="254101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288168" cy="254101"/>
              </a:xfrm>
              <a:custGeom>
                <a:avLst/>
                <a:gdLst/>
                <a:ahLst/>
                <a:cxnLst/>
                <a:rect l="l" t="t" r="r" b="b"/>
                <a:pathLst>
                  <a:path w="288168" h="254101">
                    <a:moveTo>
                      <a:pt x="0" y="0"/>
                    </a:moveTo>
                    <a:lnTo>
                      <a:pt x="288168" y="0"/>
                    </a:lnTo>
                    <a:lnTo>
                      <a:pt x="288168" y="254101"/>
                    </a:lnTo>
                    <a:lnTo>
                      <a:pt x="0" y="254101"/>
                    </a:lnTo>
                    <a:close/>
                  </a:path>
                </a:pathLst>
              </a:custGeom>
              <a:solidFill>
                <a:srgbClr val="0DBCB7"/>
              </a:solid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57150"/>
                <a:ext cx="288168" cy="3112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50"/>
                  </a:lnSpc>
                </a:pPr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908206" y="1213183"/>
              <a:ext cx="1337408" cy="17249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8035"/>
                </a:lnSpc>
              </a:pPr>
              <a:r>
                <a:rPr lang="en-US" sz="9680" b="1">
                  <a:solidFill>
                    <a:srgbClr val="F6D20C"/>
                  </a:solidFill>
                  <a:latin typeface="Poppins Ultra-Bold" panose="00000900000000000000"/>
                  <a:ea typeface="Poppins Ultra-Bold" panose="00000900000000000000"/>
                  <a:cs typeface="Poppins Ultra-Bold" panose="00000900000000000000"/>
                  <a:sym typeface="Poppins Ultra-Bold" panose="00000900000000000000"/>
                </a:rPr>
                <a:t>E</a:t>
              </a:r>
              <a:endParaRPr lang="en-US" sz="9680" b="1">
                <a:solidFill>
                  <a:srgbClr val="F6D20C"/>
                </a:solidFill>
                <a:latin typeface="Poppins Ultra-Bold" panose="00000900000000000000"/>
                <a:ea typeface="Poppins Ultra-Bold" panose="00000900000000000000"/>
                <a:cs typeface="Poppins Ultra-Bold" panose="00000900000000000000"/>
                <a:sym typeface="Poppins Ultra-Bold" panose="00000900000000000000"/>
              </a:endParaRPr>
            </a:p>
          </p:txBody>
        </p:sp>
      </p:grpSp>
      <p:sp>
        <p:nvSpPr>
          <p:cNvPr id="33" name="Freeform 33"/>
          <p:cNvSpPr/>
          <p:nvPr/>
        </p:nvSpPr>
        <p:spPr>
          <a:xfrm rot="-825770">
            <a:off x="5526232" y="6364116"/>
            <a:ext cx="830666" cy="823052"/>
          </a:xfrm>
          <a:custGeom>
            <a:avLst/>
            <a:gdLst/>
            <a:ahLst/>
            <a:cxnLst/>
            <a:rect l="l" t="t" r="r" b="b"/>
            <a:pathLst>
              <a:path w="830666" h="823052">
                <a:moveTo>
                  <a:pt x="0" y="0"/>
                </a:moveTo>
                <a:lnTo>
                  <a:pt x="830666" y="0"/>
                </a:lnTo>
                <a:lnTo>
                  <a:pt x="830666" y="823052"/>
                </a:lnTo>
                <a:lnTo>
                  <a:pt x="0" y="82305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1847761" y="2125082"/>
            <a:ext cx="1456036" cy="1463352"/>
          </a:xfrm>
          <a:custGeom>
            <a:avLst/>
            <a:gdLst/>
            <a:ahLst/>
            <a:cxnLst/>
            <a:rect l="l" t="t" r="r" b="b"/>
            <a:pathLst>
              <a:path w="1456036" h="1463352">
                <a:moveTo>
                  <a:pt x="0" y="0"/>
                </a:moveTo>
                <a:lnTo>
                  <a:pt x="1456036" y="0"/>
                </a:lnTo>
                <a:lnTo>
                  <a:pt x="1456036" y="1463353"/>
                </a:lnTo>
                <a:lnTo>
                  <a:pt x="0" y="146335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 rot="1755544">
            <a:off x="8431316" y="1996936"/>
            <a:ext cx="1049066" cy="976506"/>
          </a:xfrm>
          <a:custGeom>
            <a:avLst/>
            <a:gdLst/>
            <a:ahLst/>
            <a:cxnLst/>
            <a:rect l="l" t="t" r="r" b="b"/>
            <a:pathLst>
              <a:path w="1049066" h="976506">
                <a:moveTo>
                  <a:pt x="0" y="0"/>
                </a:moveTo>
                <a:lnTo>
                  <a:pt x="1049066" y="0"/>
                </a:lnTo>
                <a:lnTo>
                  <a:pt x="1049066" y="976506"/>
                </a:lnTo>
                <a:lnTo>
                  <a:pt x="0" y="976506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 rot="3667130" flipH="1">
            <a:off x="9487398" y="-840705"/>
            <a:ext cx="6176763" cy="5319737"/>
          </a:xfrm>
          <a:custGeom>
            <a:avLst/>
            <a:gdLst/>
            <a:ahLst/>
            <a:cxnLst/>
            <a:rect l="l" t="t" r="r" b="b"/>
            <a:pathLst>
              <a:path w="6176763" h="5319737">
                <a:moveTo>
                  <a:pt x="6176763" y="0"/>
                </a:moveTo>
                <a:lnTo>
                  <a:pt x="0" y="0"/>
                </a:lnTo>
                <a:lnTo>
                  <a:pt x="0" y="5319738"/>
                </a:lnTo>
                <a:lnTo>
                  <a:pt x="6176763" y="5319738"/>
                </a:lnTo>
                <a:lnTo>
                  <a:pt x="6176763" y="0"/>
                </a:lnTo>
                <a:close/>
              </a:path>
            </a:pathLst>
          </a:custGeom>
          <a:blipFill>
            <a:blip r:embed="rId3">
              <a:alphaModFix amt="39000"/>
            </a:blip>
            <a:stretch>
              <a:fillRect/>
            </a:stretch>
          </a:blipFill>
        </p:spPr>
      </p:sp>
      <p:sp>
        <p:nvSpPr>
          <p:cNvPr id="37" name="TextBox 37"/>
          <p:cNvSpPr txBox="1"/>
          <p:nvPr/>
        </p:nvSpPr>
        <p:spPr>
          <a:xfrm>
            <a:off x="5015654" y="648570"/>
            <a:ext cx="9297050" cy="2208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5"/>
              </a:lnSpc>
            </a:pPr>
            <a:r>
              <a:rPr lang="en-US" sz="5620">
                <a:solidFill>
                  <a:srgbClr val="023B50"/>
                </a:solidFill>
                <a:latin typeface="Croogla"/>
                <a:ea typeface="Croogla"/>
                <a:cs typeface="Croogla"/>
                <a:sym typeface="Croogla"/>
              </a:rPr>
              <a:t>Дополнительные советы по использованию дидактических игр</a:t>
            </a:r>
            <a:endParaRPr lang="en-US" sz="5620">
              <a:solidFill>
                <a:srgbClr val="023B50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0" lvl="0" indent="0" algn="ctr">
              <a:lnSpc>
                <a:spcPts val="4215"/>
              </a:lnSpc>
              <a:spcBef>
                <a:spcPct val="0"/>
              </a:spcBef>
            </a:pPr>
            <a:endParaRPr lang="en-US" sz="5620">
              <a:solidFill>
                <a:srgbClr val="023B50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38" name="Freeform 38"/>
          <p:cNvSpPr/>
          <p:nvPr/>
        </p:nvSpPr>
        <p:spPr>
          <a:xfrm>
            <a:off x="3555352" y="2856758"/>
            <a:ext cx="11441052" cy="7200546"/>
          </a:xfrm>
          <a:custGeom>
            <a:avLst/>
            <a:gdLst/>
            <a:ahLst/>
            <a:cxnLst/>
            <a:rect l="l" t="t" r="r" b="b"/>
            <a:pathLst>
              <a:path w="11441052" h="7200546">
                <a:moveTo>
                  <a:pt x="0" y="0"/>
                </a:moveTo>
                <a:lnTo>
                  <a:pt x="11441053" y="0"/>
                </a:lnTo>
                <a:lnTo>
                  <a:pt x="11441053" y="7200546"/>
                </a:lnTo>
                <a:lnTo>
                  <a:pt x="0" y="7200546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 rot="1709095">
            <a:off x="602078" y="697521"/>
            <a:ext cx="3811497" cy="3492284"/>
            <a:chOff x="0" y="0"/>
            <a:chExt cx="5081996" cy="465637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5081996" cy="4656379"/>
            </a:xfrm>
            <a:custGeom>
              <a:avLst/>
              <a:gdLst/>
              <a:ahLst/>
              <a:cxnLst/>
              <a:rect l="l" t="t" r="r" b="b"/>
              <a:pathLst>
                <a:path w="5081996" h="4656379">
                  <a:moveTo>
                    <a:pt x="0" y="0"/>
                  </a:moveTo>
                  <a:lnTo>
                    <a:pt x="5081996" y="0"/>
                  </a:lnTo>
                  <a:lnTo>
                    <a:pt x="5081996" y="4656379"/>
                  </a:lnTo>
                  <a:lnTo>
                    <a:pt x="0" y="46563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/>
            <p:cNvSpPr/>
            <p:nvPr/>
          </p:nvSpPr>
          <p:spPr>
            <a:xfrm rot="-4554236">
              <a:off x="1870270" y="1644645"/>
              <a:ext cx="1341457" cy="1367090"/>
            </a:xfrm>
            <a:custGeom>
              <a:avLst/>
              <a:gdLst/>
              <a:ahLst/>
              <a:cxnLst/>
              <a:rect l="l" t="t" r="r" b="b"/>
              <a:pathLst>
                <a:path w="1341457" h="1367090">
                  <a:moveTo>
                    <a:pt x="0" y="0"/>
                  </a:moveTo>
                  <a:lnTo>
                    <a:pt x="1341456" y="0"/>
                  </a:lnTo>
                  <a:lnTo>
                    <a:pt x="1341456" y="1367089"/>
                  </a:lnTo>
                  <a:lnTo>
                    <a:pt x="0" y="13670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>
                <a:extLst>
                  <a:ext uri="{96DAC541-7B7A-43D3-8B79-37D633B846F1}">
                    <asvg:svgBlip xmlns:asvg="http://schemas.microsoft.com/office/drawing/2016/SVG/main" r:embed="rId32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42" name="Freeform 42"/>
          <p:cNvSpPr/>
          <p:nvPr/>
        </p:nvSpPr>
        <p:spPr>
          <a:xfrm>
            <a:off x="2918087" y="4559215"/>
            <a:ext cx="1088660" cy="1114193"/>
          </a:xfrm>
          <a:custGeom>
            <a:avLst/>
            <a:gdLst/>
            <a:ahLst/>
            <a:cxnLst/>
            <a:rect l="l" t="t" r="r" b="b"/>
            <a:pathLst>
              <a:path w="1088660" h="1114193">
                <a:moveTo>
                  <a:pt x="0" y="0"/>
                </a:moveTo>
                <a:lnTo>
                  <a:pt x="1088660" y="0"/>
                </a:lnTo>
                <a:lnTo>
                  <a:pt x="1088660" y="1114193"/>
                </a:lnTo>
                <a:lnTo>
                  <a:pt x="0" y="1114193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hlinkClick r:id="rId1" tooltip="https://learningapps.org/display?v=pkfupsbnt24"/>
          </p:cNvPr>
          <p:cNvSpPr/>
          <p:nvPr/>
        </p:nvSpPr>
        <p:spPr>
          <a:xfrm rot="5400000">
            <a:off x="2829015" y="1924097"/>
            <a:ext cx="2686299" cy="3328674"/>
          </a:xfrm>
          <a:custGeom>
            <a:avLst/>
            <a:gdLst/>
            <a:ahLst/>
            <a:cxnLst/>
            <a:rect l="l" t="t" r="r" b="b"/>
            <a:pathLst>
              <a:path w="2686299" h="3328674">
                <a:moveTo>
                  <a:pt x="0" y="0"/>
                </a:moveTo>
                <a:lnTo>
                  <a:pt x="2686298" y="0"/>
                </a:lnTo>
                <a:lnTo>
                  <a:pt x="2686298" y="3328675"/>
                </a:lnTo>
                <a:lnTo>
                  <a:pt x="0" y="33286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519389" y="-3993245"/>
            <a:ext cx="8874951" cy="7581680"/>
          </a:xfrm>
          <a:custGeom>
            <a:avLst/>
            <a:gdLst/>
            <a:ahLst/>
            <a:cxnLst/>
            <a:rect l="l" t="t" r="r" b="b"/>
            <a:pathLst>
              <a:path w="8874951" h="7581680">
                <a:moveTo>
                  <a:pt x="0" y="0"/>
                </a:moveTo>
                <a:lnTo>
                  <a:pt x="8874951" y="0"/>
                </a:lnTo>
                <a:lnTo>
                  <a:pt x="8874951" y="7581680"/>
                </a:lnTo>
                <a:lnTo>
                  <a:pt x="0" y="75816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9846" t="-24766" b="-3817"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>
            <a:hlinkClick r:id="rId5"/>
          </p:cNvPr>
          <p:cNvSpPr/>
          <p:nvPr/>
        </p:nvSpPr>
        <p:spPr>
          <a:xfrm>
            <a:off x="10515600" y="2823052"/>
            <a:ext cx="5128642" cy="3626683"/>
          </a:xfrm>
          <a:custGeom>
            <a:avLst/>
            <a:gdLst/>
            <a:ahLst/>
            <a:cxnLst/>
            <a:rect l="l" t="t" r="r" b="b"/>
            <a:pathLst>
              <a:path w="5128642" h="3626683">
                <a:moveTo>
                  <a:pt x="0" y="0"/>
                </a:moveTo>
                <a:lnTo>
                  <a:pt x="5128643" y="0"/>
                </a:lnTo>
                <a:lnTo>
                  <a:pt x="5128643" y="3626683"/>
                </a:lnTo>
                <a:lnTo>
                  <a:pt x="0" y="36266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188273" y="4725138"/>
            <a:ext cx="8874951" cy="7581680"/>
          </a:xfrm>
          <a:custGeom>
            <a:avLst/>
            <a:gdLst/>
            <a:ahLst/>
            <a:cxnLst/>
            <a:rect l="l" t="t" r="r" b="b"/>
            <a:pathLst>
              <a:path w="8874951" h="7581680">
                <a:moveTo>
                  <a:pt x="0" y="0"/>
                </a:moveTo>
                <a:lnTo>
                  <a:pt x="8874951" y="0"/>
                </a:lnTo>
                <a:lnTo>
                  <a:pt x="8874951" y="7581679"/>
                </a:lnTo>
                <a:lnTo>
                  <a:pt x="0" y="75816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9846" t="-24766" b="-3817"/>
            </a:stretch>
          </a:blipFill>
          <a:ln cap="sq">
            <a:noFill/>
            <a:prstDash val="solid"/>
            <a:miter/>
          </a:ln>
        </p:spPr>
      </p:sp>
      <p:grpSp>
        <p:nvGrpSpPr>
          <p:cNvPr id="6" name="Group 6"/>
          <p:cNvGrpSpPr/>
          <p:nvPr/>
        </p:nvGrpSpPr>
        <p:grpSpPr>
          <a:xfrm rot="5400000">
            <a:off x="8441218" y="393664"/>
            <a:ext cx="1405564" cy="18725131"/>
            <a:chOff x="0" y="0"/>
            <a:chExt cx="370190" cy="49317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70190" cy="4931722"/>
            </a:xfrm>
            <a:custGeom>
              <a:avLst/>
              <a:gdLst/>
              <a:ahLst/>
              <a:cxnLst/>
              <a:rect l="l" t="t" r="r" b="b"/>
              <a:pathLst>
                <a:path w="370190" h="4931722">
                  <a:moveTo>
                    <a:pt x="0" y="0"/>
                  </a:moveTo>
                  <a:lnTo>
                    <a:pt x="370190" y="0"/>
                  </a:lnTo>
                  <a:lnTo>
                    <a:pt x="370190" y="4931722"/>
                  </a:lnTo>
                  <a:lnTo>
                    <a:pt x="0" y="4931722"/>
                  </a:lnTo>
                  <a:close/>
                </a:path>
              </a:pathLst>
            </a:custGeom>
            <a:solidFill>
              <a:srgbClr val="F6D20C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370190" cy="4988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8522599" y="-8955266"/>
            <a:ext cx="1242802" cy="18725131"/>
            <a:chOff x="0" y="0"/>
            <a:chExt cx="327322" cy="493172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7322" cy="4931722"/>
            </a:xfrm>
            <a:custGeom>
              <a:avLst/>
              <a:gdLst/>
              <a:ahLst/>
              <a:cxnLst/>
              <a:rect l="l" t="t" r="r" b="b"/>
              <a:pathLst>
                <a:path w="327322" h="4931722">
                  <a:moveTo>
                    <a:pt x="0" y="0"/>
                  </a:moveTo>
                  <a:lnTo>
                    <a:pt x="327322" y="0"/>
                  </a:lnTo>
                  <a:lnTo>
                    <a:pt x="327322" y="4931722"/>
                  </a:lnTo>
                  <a:lnTo>
                    <a:pt x="0" y="4931722"/>
                  </a:lnTo>
                  <a:close/>
                </a:path>
              </a:pathLst>
            </a:custGeom>
            <a:solidFill>
              <a:srgbClr val="F6D20C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327322" cy="4988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sp>
        <p:nvSpPr>
          <p:cNvPr id="12" name="Freeform 12">
            <a:hlinkClick r:id="rId7" tooltip="https://wordwall.net/ru/resource/81567535"/>
          </p:cNvPr>
          <p:cNvSpPr/>
          <p:nvPr/>
        </p:nvSpPr>
        <p:spPr>
          <a:xfrm>
            <a:off x="1337283" y="5373658"/>
            <a:ext cx="4495199" cy="3110916"/>
          </a:xfrm>
          <a:custGeom>
            <a:avLst/>
            <a:gdLst/>
            <a:ahLst/>
            <a:cxnLst/>
            <a:rect l="l" t="t" r="r" b="b"/>
            <a:pathLst>
              <a:path w="4495199" h="3110916">
                <a:moveTo>
                  <a:pt x="0" y="0"/>
                </a:moveTo>
                <a:lnTo>
                  <a:pt x="4495200" y="0"/>
                </a:lnTo>
                <a:lnTo>
                  <a:pt x="4495200" y="3110916"/>
                </a:lnTo>
                <a:lnTo>
                  <a:pt x="0" y="31109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7000"/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7168234">
            <a:off x="-3075980" y="1118023"/>
            <a:ext cx="6151960" cy="5298376"/>
          </a:xfrm>
          <a:custGeom>
            <a:avLst/>
            <a:gdLst/>
            <a:ahLst/>
            <a:cxnLst/>
            <a:rect l="l" t="t" r="r" b="b"/>
            <a:pathLst>
              <a:path w="6151960" h="5298376">
                <a:moveTo>
                  <a:pt x="0" y="0"/>
                </a:moveTo>
                <a:lnTo>
                  <a:pt x="6151960" y="0"/>
                </a:lnTo>
                <a:lnTo>
                  <a:pt x="6151960" y="5298375"/>
                </a:lnTo>
                <a:lnTo>
                  <a:pt x="0" y="52983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4" name="Freeform 14">
            <a:hlinkClick r:id="rId10" tooltip="https://wordwall.net/ru/resource/81568506"/>
          </p:cNvPr>
          <p:cNvSpPr/>
          <p:nvPr/>
        </p:nvSpPr>
        <p:spPr>
          <a:xfrm>
            <a:off x="6172477" y="4863864"/>
            <a:ext cx="3649232" cy="3237390"/>
          </a:xfrm>
          <a:custGeom>
            <a:avLst/>
            <a:gdLst/>
            <a:ahLst/>
            <a:cxnLst/>
            <a:rect l="l" t="t" r="r" b="b"/>
            <a:pathLst>
              <a:path w="3649232" h="3237390">
                <a:moveTo>
                  <a:pt x="0" y="0"/>
                </a:moveTo>
                <a:lnTo>
                  <a:pt x="3649232" y="0"/>
                </a:lnTo>
                <a:lnTo>
                  <a:pt x="3649232" y="3237390"/>
                </a:lnTo>
                <a:lnTo>
                  <a:pt x="0" y="323739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3731608">
            <a:off x="12812664" y="1461656"/>
            <a:ext cx="7220267" cy="6218455"/>
          </a:xfrm>
          <a:custGeom>
            <a:avLst/>
            <a:gdLst/>
            <a:ahLst/>
            <a:cxnLst/>
            <a:rect l="l" t="t" r="r" b="b"/>
            <a:pathLst>
              <a:path w="7220267" h="6218455">
                <a:moveTo>
                  <a:pt x="0" y="0"/>
                </a:moveTo>
                <a:lnTo>
                  <a:pt x="7220267" y="0"/>
                </a:lnTo>
                <a:lnTo>
                  <a:pt x="7220267" y="6218455"/>
                </a:lnTo>
                <a:lnTo>
                  <a:pt x="0" y="621845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3436625">
            <a:off x="14546143" y="7163039"/>
            <a:ext cx="1786010" cy="1567224"/>
          </a:xfrm>
          <a:custGeom>
            <a:avLst/>
            <a:gdLst/>
            <a:ahLst/>
            <a:cxnLst/>
            <a:rect l="l" t="t" r="r" b="b"/>
            <a:pathLst>
              <a:path w="1786010" h="1567224">
                <a:moveTo>
                  <a:pt x="0" y="0"/>
                </a:moveTo>
                <a:lnTo>
                  <a:pt x="1786010" y="0"/>
                </a:lnTo>
                <a:lnTo>
                  <a:pt x="1786010" y="1567224"/>
                </a:lnTo>
                <a:lnTo>
                  <a:pt x="0" y="156722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2095581">
            <a:off x="16924965" y="3943379"/>
            <a:ext cx="1374001" cy="1243471"/>
          </a:xfrm>
          <a:custGeom>
            <a:avLst/>
            <a:gdLst/>
            <a:ahLst/>
            <a:cxnLst/>
            <a:rect l="l" t="t" r="r" b="b"/>
            <a:pathLst>
              <a:path w="1374001" h="1243471">
                <a:moveTo>
                  <a:pt x="0" y="0"/>
                </a:moveTo>
                <a:lnTo>
                  <a:pt x="1374000" y="0"/>
                </a:lnTo>
                <a:lnTo>
                  <a:pt x="1374000" y="1243471"/>
                </a:lnTo>
                <a:lnTo>
                  <a:pt x="0" y="124347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Freeform 19"/>
          <p:cNvSpPr/>
          <p:nvPr/>
        </p:nvSpPr>
        <p:spPr>
          <a:xfrm rot="9271396" flipH="1">
            <a:off x="13140349" y="897366"/>
            <a:ext cx="1442717" cy="1611975"/>
          </a:xfrm>
          <a:custGeom>
            <a:avLst/>
            <a:gdLst/>
            <a:ahLst/>
            <a:cxnLst/>
            <a:rect l="l" t="t" r="r" b="b"/>
            <a:pathLst>
              <a:path w="1442717" h="1611975">
                <a:moveTo>
                  <a:pt x="1442717" y="0"/>
                </a:moveTo>
                <a:lnTo>
                  <a:pt x="0" y="0"/>
                </a:lnTo>
                <a:lnTo>
                  <a:pt x="0" y="1611975"/>
                </a:lnTo>
                <a:lnTo>
                  <a:pt x="1442717" y="1611975"/>
                </a:lnTo>
                <a:lnTo>
                  <a:pt x="1442717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 rot="9974232" flipH="1">
            <a:off x="10817011" y="922576"/>
            <a:ext cx="864831" cy="966292"/>
          </a:xfrm>
          <a:custGeom>
            <a:avLst/>
            <a:gdLst/>
            <a:ahLst/>
            <a:cxnLst/>
            <a:rect l="l" t="t" r="r" b="b"/>
            <a:pathLst>
              <a:path w="864831" h="966292">
                <a:moveTo>
                  <a:pt x="864832" y="0"/>
                </a:moveTo>
                <a:lnTo>
                  <a:pt x="0" y="0"/>
                </a:lnTo>
                <a:lnTo>
                  <a:pt x="0" y="966292"/>
                </a:lnTo>
                <a:lnTo>
                  <a:pt x="864832" y="966292"/>
                </a:lnTo>
                <a:lnTo>
                  <a:pt x="864832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1" name="Freeform 21"/>
          <p:cNvSpPr/>
          <p:nvPr/>
        </p:nvSpPr>
        <p:spPr>
          <a:xfrm rot="9271396">
            <a:off x="14138254" y="-438167"/>
            <a:ext cx="1442717" cy="1611975"/>
          </a:xfrm>
          <a:custGeom>
            <a:avLst/>
            <a:gdLst/>
            <a:ahLst/>
            <a:cxnLst/>
            <a:rect l="l" t="t" r="r" b="b"/>
            <a:pathLst>
              <a:path w="1442717" h="1611975">
                <a:moveTo>
                  <a:pt x="0" y="0"/>
                </a:moveTo>
                <a:lnTo>
                  <a:pt x="1442717" y="0"/>
                </a:lnTo>
                <a:lnTo>
                  <a:pt x="1442717" y="1611975"/>
                </a:lnTo>
                <a:lnTo>
                  <a:pt x="0" y="161197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2" name="Freeform 22"/>
          <p:cNvSpPr/>
          <p:nvPr/>
        </p:nvSpPr>
        <p:spPr>
          <a:xfrm>
            <a:off x="14961433" y="1819164"/>
            <a:ext cx="2870121" cy="2658450"/>
          </a:xfrm>
          <a:custGeom>
            <a:avLst/>
            <a:gdLst/>
            <a:ahLst/>
            <a:cxnLst/>
            <a:rect l="l" t="t" r="r" b="b"/>
            <a:pathLst>
              <a:path w="2870121" h="2658450">
                <a:moveTo>
                  <a:pt x="0" y="0"/>
                </a:moveTo>
                <a:lnTo>
                  <a:pt x="2870121" y="0"/>
                </a:lnTo>
                <a:lnTo>
                  <a:pt x="2870121" y="2658450"/>
                </a:lnTo>
                <a:lnTo>
                  <a:pt x="0" y="265845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-3136207">
            <a:off x="16100031" y="2812454"/>
            <a:ext cx="592925" cy="671870"/>
          </a:xfrm>
          <a:custGeom>
            <a:avLst/>
            <a:gdLst/>
            <a:ahLst/>
            <a:cxnLst/>
            <a:rect l="l" t="t" r="r" b="b"/>
            <a:pathLst>
              <a:path w="592925" h="671870">
                <a:moveTo>
                  <a:pt x="0" y="0"/>
                </a:moveTo>
                <a:lnTo>
                  <a:pt x="592925" y="0"/>
                </a:lnTo>
                <a:lnTo>
                  <a:pt x="592925" y="671870"/>
                </a:lnTo>
                <a:lnTo>
                  <a:pt x="0" y="67187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242771" y="6644958"/>
            <a:ext cx="3515876" cy="2588564"/>
          </a:xfrm>
          <a:custGeom>
            <a:avLst/>
            <a:gdLst/>
            <a:ahLst/>
            <a:cxnLst/>
            <a:rect l="l" t="t" r="r" b="b"/>
            <a:pathLst>
              <a:path w="3515876" h="2588564">
                <a:moveTo>
                  <a:pt x="0" y="0"/>
                </a:moveTo>
                <a:lnTo>
                  <a:pt x="3515875" y="0"/>
                </a:lnTo>
                <a:lnTo>
                  <a:pt x="3515875" y="2588564"/>
                </a:lnTo>
                <a:lnTo>
                  <a:pt x="0" y="2588564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1225090">
            <a:off x="6995379" y="7660781"/>
            <a:ext cx="2003429" cy="1949195"/>
          </a:xfrm>
          <a:custGeom>
            <a:avLst/>
            <a:gdLst/>
            <a:ahLst/>
            <a:cxnLst/>
            <a:rect l="l" t="t" r="r" b="b"/>
            <a:pathLst>
              <a:path w="2003429" h="1949195">
                <a:moveTo>
                  <a:pt x="0" y="0"/>
                </a:moveTo>
                <a:lnTo>
                  <a:pt x="2003429" y="0"/>
                </a:lnTo>
                <a:lnTo>
                  <a:pt x="2003429" y="1949195"/>
                </a:lnTo>
                <a:lnTo>
                  <a:pt x="0" y="1949195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-92235" t="-45471"/>
            </a:stretch>
          </a:blipFill>
        </p:spPr>
      </p:sp>
      <p:grpSp>
        <p:nvGrpSpPr>
          <p:cNvPr id="26" name="Group 26"/>
          <p:cNvGrpSpPr/>
          <p:nvPr/>
        </p:nvGrpSpPr>
        <p:grpSpPr>
          <a:xfrm>
            <a:off x="7355562" y="8342218"/>
            <a:ext cx="1065628" cy="939650"/>
            <a:chOff x="0" y="0"/>
            <a:chExt cx="288168" cy="25410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88168" cy="254101"/>
            </a:xfrm>
            <a:custGeom>
              <a:avLst/>
              <a:gdLst/>
              <a:ahLst/>
              <a:cxnLst/>
              <a:rect l="l" t="t" r="r" b="b"/>
              <a:pathLst>
                <a:path w="288168" h="254101">
                  <a:moveTo>
                    <a:pt x="0" y="0"/>
                  </a:moveTo>
                  <a:lnTo>
                    <a:pt x="288168" y="0"/>
                  </a:lnTo>
                  <a:lnTo>
                    <a:pt x="288168" y="254101"/>
                  </a:lnTo>
                  <a:lnTo>
                    <a:pt x="0" y="254101"/>
                  </a:lnTo>
                  <a:close/>
                </a:path>
              </a:pathLst>
            </a:custGeom>
            <a:solidFill>
              <a:srgbClr val="80AA53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-57150"/>
              <a:ext cx="288168" cy="311251"/>
            </a:xfrm>
            <a:prstGeom prst="rect">
              <a:avLst/>
            </a:prstGeom>
          </p:spPr>
          <p:txBody>
            <a:bodyPr lIns="49476" tIns="49476" rIns="49476" bIns="49476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7386848" y="8314023"/>
            <a:ext cx="1003056" cy="1234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35"/>
              </a:lnSpc>
            </a:pPr>
            <a:r>
              <a:rPr lang="en-US" sz="9680" b="1">
                <a:solidFill>
                  <a:srgbClr val="F6D20C"/>
                </a:solidFill>
                <a:latin typeface="Poppins Ultra-Bold" panose="00000900000000000000"/>
                <a:ea typeface="Poppins Ultra-Bold" panose="00000900000000000000"/>
                <a:cs typeface="Poppins Ultra-Bold" panose="00000900000000000000"/>
                <a:sym typeface="Poppins Ultra-Bold" panose="00000900000000000000"/>
              </a:rPr>
              <a:t>D</a:t>
            </a:r>
            <a:endParaRPr lang="en-US" sz="9680" b="1">
              <a:solidFill>
                <a:srgbClr val="F6D20C"/>
              </a:solidFill>
              <a:latin typeface="Poppins Ultra-Bold" panose="00000900000000000000"/>
              <a:ea typeface="Poppins Ultra-Bold" panose="00000900000000000000"/>
              <a:cs typeface="Poppins Ultra-Bold" panose="00000900000000000000"/>
              <a:sym typeface="Poppins Ultra-Bold" panose="00000900000000000000"/>
            </a:endParaRPr>
          </a:p>
        </p:txBody>
      </p:sp>
      <p:grpSp>
        <p:nvGrpSpPr>
          <p:cNvPr id="30" name="Group 30"/>
          <p:cNvGrpSpPr/>
          <p:nvPr/>
        </p:nvGrpSpPr>
        <p:grpSpPr>
          <a:xfrm rot="1041582">
            <a:off x="8971648" y="8072552"/>
            <a:ext cx="2557571" cy="2525664"/>
            <a:chOff x="0" y="0"/>
            <a:chExt cx="3410094" cy="3367553"/>
          </a:xfrm>
        </p:grpSpPr>
        <p:sp>
          <p:nvSpPr>
            <p:cNvPr id="31" name="Freeform 31"/>
            <p:cNvSpPr/>
            <p:nvPr/>
          </p:nvSpPr>
          <p:spPr>
            <a:xfrm rot="-1225090">
              <a:off x="369428" y="384313"/>
              <a:ext cx="2671239" cy="2598926"/>
            </a:xfrm>
            <a:custGeom>
              <a:avLst/>
              <a:gdLst/>
              <a:ahLst/>
              <a:cxnLst/>
              <a:rect l="l" t="t" r="r" b="b"/>
              <a:pathLst>
                <a:path w="2671239" h="2598926">
                  <a:moveTo>
                    <a:pt x="0" y="0"/>
                  </a:moveTo>
                  <a:lnTo>
                    <a:pt x="2671238" y="0"/>
                  </a:lnTo>
                  <a:lnTo>
                    <a:pt x="2671238" y="2598926"/>
                  </a:lnTo>
                  <a:lnTo>
                    <a:pt x="0" y="2598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 l="-92235" t="-45471"/>
              </a:stretch>
            </a:blipFill>
          </p:spPr>
        </p:sp>
        <p:grpSp>
          <p:nvGrpSpPr>
            <p:cNvPr id="32" name="Group 32"/>
            <p:cNvGrpSpPr/>
            <p:nvPr/>
          </p:nvGrpSpPr>
          <p:grpSpPr>
            <a:xfrm>
              <a:off x="849672" y="1292896"/>
              <a:ext cx="1420837" cy="1252867"/>
              <a:chOff x="0" y="0"/>
              <a:chExt cx="288168" cy="254101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288168" cy="254101"/>
              </a:xfrm>
              <a:custGeom>
                <a:avLst/>
                <a:gdLst/>
                <a:ahLst/>
                <a:cxnLst/>
                <a:rect l="l" t="t" r="r" b="b"/>
                <a:pathLst>
                  <a:path w="288168" h="254101">
                    <a:moveTo>
                      <a:pt x="0" y="0"/>
                    </a:moveTo>
                    <a:lnTo>
                      <a:pt x="288168" y="0"/>
                    </a:lnTo>
                    <a:lnTo>
                      <a:pt x="288168" y="254101"/>
                    </a:lnTo>
                    <a:lnTo>
                      <a:pt x="0" y="254101"/>
                    </a:lnTo>
                    <a:close/>
                  </a:path>
                </a:pathLst>
              </a:custGeom>
              <a:solidFill>
                <a:srgbClr val="0DBCB7"/>
              </a:solidFill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0" y="-57150"/>
                <a:ext cx="288168" cy="3112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50"/>
                  </a:lnSpc>
                </a:pPr>
              </a:p>
            </p:txBody>
          </p:sp>
        </p:grpSp>
        <p:sp>
          <p:nvSpPr>
            <p:cNvPr id="35" name="TextBox 35"/>
            <p:cNvSpPr txBox="1"/>
            <p:nvPr/>
          </p:nvSpPr>
          <p:spPr>
            <a:xfrm>
              <a:off x="908206" y="1213183"/>
              <a:ext cx="1337408" cy="17249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8035"/>
                </a:lnSpc>
              </a:pPr>
              <a:r>
                <a:rPr lang="en-US" sz="9680" b="1">
                  <a:solidFill>
                    <a:srgbClr val="F6D20C"/>
                  </a:solidFill>
                  <a:latin typeface="Poppins Ultra-Bold" panose="00000900000000000000"/>
                  <a:ea typeface="Poppins Ultra-Bold" panose="00000900000000000000"/>
                  <a:cs typeface="Poppins Ultra-Bold" panose="00000900000000000000"/>
                  <a:sym typeface="Poppins Ultra-Bold" panose="00000900000000000000"/>
                </a:rPr>
                <a:t>E</a:t>
              </a:r>
              <a:endParaRPr lang="en-US" sz="9680" b="1">
                <a:solidFill>
                  <a:srgbClr val="F6D20C"/>
                </a:solidFill>
                <a:latin typeface="Poppins Ultra-Bold" panose="00000900000000000000"/>
                <a:ea typeface="Poppins Ultra-Bold" panose="00000900000000000000"/>
                <a:cs typeface="Poppins Ultra-Bold" panose="00000900000000000000"/>
                <a:sym typeface="Poppins Ultra-Bold" panose="00000900000000000000"/>
              </a:endParaRPr>
            </a:p>
          </p:txBody>
        </p:sp>
      </p:grpSp>
      <p:sp>
        <p:nvSpPr>
          <p:cNvPr id="36" name="Freeform 36"/>
          <p:cNvSpPr/>
          <p:nvPr/>
        </p:nvSpPr>
        <p:spPr>
          <a:xfrm rot="-825770">
            <a:off x="5526232" y="6364116"/>
            <a:ext cx="830666" cy="823052"/>
          </a:xfrm>
          <a:custGeom>
            <a:avLst/>
            <a:gdLst/>
            <a:ahLst/>
            <a:cxnLst/>
            <a:rect l="l" t="t" r="r" b="b"/>
            <a:pathLst>
              <a:path w="830666" h="823052">
                <a:moveTo>
                  <a:pt x="0" y="0"/>
                </a:moveTo>
                <a:lnTo>
                  <a:pt x="830666" y="0"/>
                </a:lnTo>
                <a:lnTo>
                  <a:pt x="830666" y="823052"/>
                </a:lnTo>
                <a:lnTo>
                  <a:pt x="0" y="823052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11847761" y="2125082"/>
            <a:ext cx="1456036" cy="1463352"/>
          </a:xfrm>
          <a:custGeom>
            <a:avLst/>
            <a:gdLst/>
            <a:ahLst/>
            <a:cxnLst/>
            <a:rect l="l" t="t" r="r" b="b"/>
            <a:pathLst>
              <a:path w="1456036" h="1463352">
                <a:moveTo>
                  <a:pt x="0" y="0"/>
                </a:moveTo>
                <a:lnTo>
                  <a:pt x="1456036" y="0"/>
                </a:lnTo>
                <a:lnTo>
                  <a:pt x="1456036" y="1463353"/>
                </a:lnTo>
                <a:lnTo>
                  <a:pt x="0" y="1463353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1755544">
            <a:off x="12640923" y="8300980"/>
            <a:ext cx="1049066" cy="976506"/>
          </a:xfrm>
          <a:custGeom>
            <a:avLst/>
            <a:gdLst/>
            <a:ahLst/>
            <a:cxnLst/>
            <a:rect l="l" t="t" r="r" b="b"/>
            <a:pathLst>
              <a:path w="1049066" h="976506">
                <a:moveTo>
                  <a:pt x="0" y="0"/>
                </a:moveTo>
                <a:lnTo>
                  <a:pt x="1049066" y="0"/>
                </a:lnTo>
                <a:lnTo>
                  <a:pt x="1049066" y="976505"/>
                </a:lnTo>
                <a:lnTo>
                  <a:pt x="0" y="976505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 rot="3667130" flipH="1">
            <a:off x="9672040" y="-840704"/>
            <a:ext cx="6176763" cy="5319737"/>
          </a:xfrm>
          <a:custGeom>
            <a:avLst/>
            <a:gdLst/>
            <a:ahLst/>
            <a:cxnLst/>
            <a:rect l="l" t="t" r="r" b="b"/>
            <a:pathLst>
              <a:path w="6176763" h="5319737">
                <a:moveTo>
                  <a:pt x="6176763" y="0"/>
                </a:moveTo>
                <a:lnTo>
                  <a:pt x="0" y="0"/>
                </a:lnTo>
                <a:lnTo>
                  <a:pt x="0" y="5319737"/>
                </a:lnTo>
                <a:lnTo>
                  <a:pt x="6176763" y="5319737"/>
                </a:lnTo>
                <a:lnTo>
                  <a:pt x="6176763" y="0"/>
                </a:lnTo>
                <a:close/>
              </a:path>
            </a:pathLst>
          </a:custGeom>
          <a:blipFill>
            <a:blip r:embed="rId9">
              <a:alphaModFix amt="39000"/>
            </a:blip>
            <a:stretch>
              <a:fillRect/>
            </a:stretch>
          </a:blipFill>
        </p:spPr>
      </p:sp>
      <p:sp>
        <p:nvSpPr>
          <p:cNvPr id="40" name="TextBox 40"/>
          <p:cNvSpPr txBox="1"/>
          <p:nvPr/>
        </p:nvSpPr>
        <p:spPr>
          <a:xfrm>
            <a:off x="1389116" y="719861"/>
            <a:ext cx="16020432" cy="1421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0"/>
              </a:lnSpc>
            </a:pPr>
            <a:r>
              <a:rPr lang="en-US" sz="6955" dirty="0" err="1">
                <a:solidFill>
                  <a:srgbClr val="023B50"/>
                </a:solidFill>
                <a:latin typeface="Croogla"/>
                <a:ea typeface="Croogla"/>
                <a:cs typeface="Croogla"/>
                <a:sym typeface="Croogla"/>
              </a:rPr>
              <a:t>Разработанные</a:t>
            </a:r>
            <a:r>
              <a:rPr lang="en-US" sz="6955" dirty="0">
                <a:solidFill>
                  <a:srgbClr val="023B50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endParaRPr lang="en-US" sz="6955" dirty="0">
              <a:solidFill>
                <a:srgbClr val="023B50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0" lvl="0" indent="0" algn="ctr">
              <a:lnSpc>
                <a:spcPts val="5220"/>
              </a:lnSpc>
              <a:spcBef>
                <a:spcPct val="0"/>
              </a:spcBef>
            </a:pPr>
            <a:r>
              <a:rPr lang="en-US" sz="6955" dirty="0" err="1">
                <a:solidFill>
                  <a:srgbClr val="023B50"/>
                </a:solidFill>
                <a:latin typeface="Croogla"/>
                <a:ea typeface="Croogla"/>
                <a:cs typeface="Croogla"/>
                <a:sym typeface="Croogla"/>
              </a:rPr>
              <a:t>игры</a:t>
            </a:r>
            <a:endParaRPr lang="en-US" sz="6955" dirty="0">
              <a:solidFill>
                <a:srgbClr val="023B50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grpSp>
        <p:nvGrpSpPr>
          <p:cNvPr id="41" name="Group 41"/>
          <p:cNvGrpSpPr/>
          <p:nvPr/>
        </p:nvGrpSpPr>
        <p:grpSpPr>
          <a:xfrm rot="1709095">
            <a:off x="602078" y="697521"/>
            <a:ext cx="3811497" cy="3492284"/>
            <a:chOff x="0" y="0"/>
            <a:chExt cx="5081996" cy="4656379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5081996" cy="4656379"/>
            </a:xfrm>
            <a:custGeom>
              <a:avLst/>
              <a:gdLst/>
              <a:ahLst/>
              <a:cxnLst/>
              <a:rect l="l" t="t" r="r" b="b"/>
              <a:pathLst>
                <a:path w="5081996" h="4656379">
                  <a:moveTo>
                    <a:pt x="0" y="0"/>
                  </a:moveTo>
                  <a:lnTo>
                    <a:pt x="5081996" y="0"/>
                  </a:lnTo>
                  <a:lnTo>
                    <a:pt x="5081996" y="4656379"/>
                  </a:lnTo>
                  <a:lnTo>
                    <a:pt x="0" y="46563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3" name="Freeform 43"/>
            <p:cNvSpPr/>
            <p:nvPr/>
          </p:nvSpPr>
          <p:spPr>
            <a:xfrm rot="-4554236">
              <a:off x="1870270" y="1644645"/>
              <a:ext cx="1341457" cy="1367090"/>
            </a:xfrm>
            <a:custGeom>
              <a:avLst/>
              <a:gdLst/>
              <a:ahLst/>
              <a:cxnLst/>
              <a:rect l="l" t="t" r="r" b="b"/>
              <a:pathLst>
                <a:path w="1341457" h="1367090">
                  <a:moveTo>
                    <a:pt x="0" y="0"/>
                  </a:moveTo>
                  <a:lnTo>
                    <a:pt x="1341456" y="0"/>
                  </a:lnTo>
                  <a:lnTo>
                    <a:pt x="1341456" y="1367089"/>
                  </a:lnTo>
                  <a:lnTo>
                    <a:pt x="0" y="13670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44" name="Freeform 44"/>
          <p:cNvSpPr/>
          <p:nvPr/>
        </p:nvSpPr>
        <p:spPr>
          <a:xfrm>
            <a:off x="2918087" y="4559215"/>
            <a:ext cx="1088660" cy="1114193"/>
          </a:xfrm>
          <a:custGeom>
            <a:avLst/>
            <a:gdLst/>
            <a:ahLst/>
            <a:cxnLst/>
            <a:rect l="l" t="t" r="r" b="b"/>
            <a:pathLst>
              <a:path w="1088660" h="1114193">
                <a:moveTo>
                  <a:pt x="0" y="0"/>
                </a:moveTo>
                <a:lnTo>
                  <a:pt x="1088660" y="0"/>
                </a:lnTo>
                <a:lnTo>
                  <a:pt x="1088660" y="1114193"/>
                </a:lnTo>
                <a:lnTo>
                  <a:pt x="0" y="1114193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>
            <a:hlinkClick r:id="rId40" tooltip="https://learningapps.org/display?v=pai4idqha24"/>
          </p:cNvPr>
          <p:cNvSpPr/>
          <p:nvPr/>
        </p:nvSpPr>
        <p:spPr>
          <a:xfrm>
            <a:off x="5761566" y="2083480"/>
            <a:ext cx="4456648" cy="2506864"/>
          </a:xfrm>
          <a:custGeom>
            <a:avLst/>
            <a:gdLst/>
            <a:ahLst/>
            <a:cxnLst/>
            <a:rect l="l" t="t" r="r" b="b"/>
            <a:pathLst>
              <a:path w="4456648" h="2506864">
                <a:moveTo>
                  <a:pt x="0" y="0"/>
                </a:moveTo>
                <a:lnTo>
                  <a:pt x="4456648" y="0"/>
                </a:lnTo>
                <a:lnTo>
                  <a:pt x="4456648" y="2506865"/>
                </a:lnTo>
                <a:lnTo>
                  <a:pt x="0" y="2506865"/>
                </a:lnTo>
                <a:lnTo>
                  <a:pt x="0" y="0"/>
                </a:lnTo>
                <a:close/>
              </a:path>
            </a:pathLst>
          </a:custGeom>
          <a:blipFill>
            <a:blip r:embed="rId41">
              <a:alphaModFix amt="91000"/>
            </a:blip>
            <a:stretch>
              <a:fillRect/>
            </a:stretch>
          </a:blipFill>
        </p:spPr>
      </p:sp>
      <p:pic>
        <p:nvPicPr>
          <p:cNvPr id="46" name="Рисунок 45">
            <a:hlinkClick r:id="rId42"/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740" y="6449735"/>
            <a:ext cx="3612034" cy="3612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Freeform 17"/>
          <p:cNvSpPr/>
          <p:nvPr/>
        </p:nvSpPr>
        <p:spPr>
          <a:xfrm rot="-1669902">
            <a:off x="13253330" y="5878899"/>
            <a:ext cx="4246616" cy="3954661"/>
          </a:xfrm>
          <a:custGeom>
            <a:avLst/>
            <a:gdLst/>
            <a:ahLst/>
            <a:cxnLst/>
            <a:rect l="l" t="t" r="r" b="b"/>
            <a:pathLst>
              <a:path w="4246616" h="3954661">
                <a:moveTo>
                  <a:pt x="0" y="0"/>
                </a:moveTo>
                <a:lnTo>
                  <a:pt x="4246616" y="0"/>
                </a:lnTo>
                <a:lnTo>
                  <a:pt x="4246616" y="3954661"/>
                </a:lnTo>
                <a:lnTo>
                  <a:pt x="0" y="3954661"/>
                </a:lnTo>
                <a:lnTo>
                  <a:pt x="0" y="0"/>
                </a:lnTo>
                <a:close/>
              </a:path>
            </a:pathLst>
          </a:custGeom>
          <a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19389" y="-3993245"/>
            <a:ext cx="8874951" cy="7581680"/>
          </a:xfrm>
          <a:custGeom>
            <a:avLst/>
            <a:gdLst/>
            <a:ahLst/>
            <a:cxnLst/>
            <a:rect l="l" t="t" r="r" b="b"/>
            <a:pathLst>
              <a:path w="8874951" h="7581680">
                <a:moveTo>
                  <a:pt x="0" y="0"/>
                </a:moveTo>
                <a:lnTo>
                  <a:pt x="8874951" y="0"/>
                </a:lnTo>
                <a:lnTo>
                  <a:pt x="8874951" y="7581680"/>
                </a:lnTo>
                <a:lnTo>
                  <a:pt x="0" y="758168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8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9846" t="-24766" b="-3817"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14188273" y="4725138"/>
            <a:ext cx="8874951" cy="7581680"/>
          </a:xfrm>
          <a:custGeom>
            <a:avLst/>
            <a:gdLst/>
            <a:ahLst/>
            <a:cxnLst/>
            <a:rect l="l" t="t" r="r" b="b"/>
            <a:pathLst>
              <a:path w="8874951" h="7581680">
                <a:moveTo>
                  <a:pt x="0" y="0"/>
                </a:moveTo>
                <a:lnTo>
                  <a:pt x="8874951" y="0"/>
                </a:lnTo>
                <a:lnTo>
                  <a:pt x="8874951" y="7581679"/>
                </a:lnTo>
                <a:lnTo>
                  <a:pt x="0" y="7581679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8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9846" t="-24766" b="-3817"/>
            </a:stretch>
          </a:blipFill>
          <a:ln cap="sq">
            <a:noFill/>
            <a:prstDash val="solid"/>
            <a:miter/>
          </a:ln>
        </p:spPr>
      </p:sp>
      <p:grpSp>
        <p:nvGrpSpPr>
          <p:cNvPr id="4" name="Group 4"/>
          <p:cNvGrpSpPr/>
          <p:nvPr/>
        </p:nvGrpSpPr>
        <p:grpSpPr>
          <a:xfrm rot="5400000">
            <a:off x="8441218" y="393664"/>
            <a:ext cx="1405564" cy="18725131"/>
            <a:chOff x="0" y="0"/>
            <a:chExt cx="370190" cy="49317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0190" cy="4931722"/>
            </a:xfrm>
            <a:custGeom>
              <a:avLst/>
              <a:gdLst/>
              <a:ahLst/>
              <a:cxnLst/>
              <a:rect l="l" t="t" r="r" b="b"/>
              <a:pathLst>
                <a:path w="370190" h="4931722">
                  <a:moveTo>
                    <a:pt x="0" y="0"/>
                  </a:moveTo>
                  <a:lnTo>
                    <a:pt x="370190" y="0"/>
                  </a:lnTo>
                  <a:lnTo>
                    <a:pt x="370190" y="4931722"/>
                  </a:lnTo>
                  <a:lnTo>
                    <a:pt x="0" y="4931722"/>
                  </a:lnTo>
                  <a:close/>
                </a:path>
              </a:pathLst>
            </a:custGeom>
            <a:solidFill>
              <a:srgbClr val="F6D20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370190" cy="4988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grpSp>
        <p:nvGrpSpPr>
          <p:cNvPr id="7" name="Group 7"/>
          <p:cNvGrpSpPr/>
          <p:nvPr/>
        </p:nvGrpSpPr>
        <p:grpSpPr>
          <a:xfrm rot="5400000">
            <a:off x="8522599" y="-8955266"/>
            <a:ext cx="1242802" cy="18725131"/>
            <a:chOff x="0" y="0"/>
            <a:chExt cx="327322" cy="493172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7322" cy="4931722"/>
            </a:xfrm>
            <a:custGeom>
              <a:avLst/>
              <a:gdLst/>
              <a:ahLst/>
              <a:cxnLst/>
              <a:rect l="l" t="t" r="r" b="b"/>
              <a:pathLst>
                <a:path w="327322" h="4931722">
                  <a:moveTo>
                    <a:pt x="0" y="0"/>
                  </a:moveTo>
                  <a:lnTo>
                    <a:pt x="327322" y="0"/>
                  </a:lnTo>
                  <a:lnTo>
                    <a:pt x="327322" y="4931722"/>
                  </a:lnTo>
                  <a:lnTo>
                    <a:pt x="0" y="4931722"/>
                  </a:lnTo>
                  <a:close/>
                </a:path>
              </a:pathLst>
            </a:custGeom>
            <a:solidFill>
              <a:srgbClr val="F6D20C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327322" cy="4988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sp>
        <p:nvSpPr>
          <p:cNvPr id="10" name="Freeform 10"/>
          <p:cNvSpPr/>
          <p:nvPr/>
        </p:nvSpPr>
        <p:spPr>
          <a:xfrm rot="7168234">
            <a:off x="-3075980" y="1118023"/>
            <a:ext cx="6151960" cy="5298376"/>
          </a:xfrm>
          <a:custGeom>
            <a:avLst/>
            <a:gdLst/>
            <a:ahLst/>
            <a:cxnLst/>
            <a:rect l="l" t="t" r="r" b="b"/>
            <a:pathLst>
              <a:path w="6151960" h="5298376">
                <a:moveTo>
                  <a:pt x="0" y="0"/>
                </a:moveTo>
                <a:lnTo>
                  <a:pt x="6151960" y="0"/>
                </a:lnTo>
                <a:lnTo>
                  <a:pt x="6151960" y="5298375"/>
                </a:lnTo>
                <a:lnTo>
                  <a:pt x="0" y="52983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3731608">
            <a:off x="12812664" y="1461656"/>
            <a:ext cx="7220267" cy="6218455"/>
          </a:xfrm>
          <a:custGeom>
            <a:avLst/>
            <a:gdLst/>
            <a:ahLst/>
            <a:cxnLst/>
            <a:rect l="l" t="t" r="r" b="b"/>
            <a:pathLst>
              <a:path w="7220267" h="6218455">
                <a:moveTo>
                  <a:pt x="0" y="0"/>
                </a:moveTo>
                <a:lnTo>
                  <a:pt x="7220267" y="0"/>
                </a:lnTo>
                <a:lnTo>
                  <a:pt x="7220267" y="6218455"/>
                </a:lnTo>
                <a:lnTo>
                  <a:pt x="0" y="62184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3436625">
            <a:off x="14546143" y="7163039"/>
            <a:ext cx="1786010" cy="1567224"/>
          </a:xfrm>
          <a:custGeom>
            <a:avLst/>
            <a:gdLst/>
            <a:ahLst/>
            <a:cxnLst/>
            <a:rect l="l" t="t" r="r" b="b"/>
            <a:pathLst>
              <a:path w="1786010" h="1567224">
                <a:moveTo>
                  <a:pt x="0" y="0"/>
                </a:moveTo>
                <a:lnTo>
                  <a:pt x="1786010" y="0"/>
                </a:lnTo>
                <a:lnTo>
                  <a:pt x="1786010" y="1567224"/>
                </a:lnTo>
                <a:lnTo>
                  <a:pt x="0" y="15672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1669902">
            <a:off x="13315840" y="5969321"/>
            <a:ext cx="4246616" cy="3954661"/>
          </a:xfrm>
          <a:custGeom>
            <a:avLst/>
            <a:gdLst/>
            <a:ahLst/>
            <a:cxnLst/>
            <a:rect l="l" t="t" r="r" b="b"/>
            <a:pathLst>
              <a:path w="4246616" h="3954661">
                <a:moveTo>
                  <a:pt x="0" y="0"/>
                </a:moveTo>
                <a:lnTo>
                  <a:pt x="4246616" y="0"/>
                </a:lnTo>
                <a:lnTo>
                  <a:pt x="4246616" y="3954661"/>
                </a:lnTo>
                <a:lnTo>
                  <a:pt x="0" y="39546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95581">
            <a:off x="16924965" y="3943379"/>
            <a:ext cx="1374001" cy="1243471"/>
          </a:xfrm>
          <a:custGeom>
            <a:avLst/>
            <a:gdLst/>
            <a:ahLst/>
            <a:cxnLst/>
            <a:rect l="l" t="t" r="r" b="b"/>
            <a:pathLst>
              <a:path w="1374001" h="1243471">
                <a:moveTo>
                  <a:pt x="0" y="0"/>
                </a:moveTo>
                <a:lnTo>
                  <a:pt x="1374000" y="0"/>
                </a:lnTo>
                <a:lnTo>
                  <a:pt x="1374000" y="1243471"/>
                </a:lnTo>
                <a:lnTo>
                  <a:pt x="0" y="12434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15"/>
          <p:cNvSpPr/>
          <p:nvPr/>
        </p:nvSpPr>
        <p:spPr>
          <a:xfrm rot="9271396" flipH="1">
            <a:off x="13140349" y="897366"/>
            <a:ext cx="1442717" cy="1611975"/>
          </a:xfrm>
          <a:custGeom>
            <a:avLst/>
            <a:gdLst/>
            <a:ahLst/>
            <a:cxnLst/>
            <a:rect l="l" t="t" r="r" b="b"/>
            <a:pathLst>
              <a:path w="1442717" h="1611975">
                <a:moveTo>
                  <a:pt x="1442717" y="0"/>
                </a:moveTo>
                <a:lnTo>
                  <a:pt x="0" y="0"/>
                </a:lnTo>
                <a:lnTo>
                  <a:pt x="0" y="1611975"/>
                </a:lnTo>
                <a:lnTo>
                  <a:pt x="1442717" y="1611975"/>
                </a:lnTo>
                <a:lnTo>
                  <a:pt x="144271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6" name="Freeform 16"/>
          <p:cNvSpPr/>
          <p:nvPr/>
        </p:nvSpPr>
        <p:spPr>
          <a:xfrm rot="9974232" flipH="1">
            <a:off x="10817011" y="922576"/>
            <a:ext cx="864831" cy="966292"/>
          </a:xfrm>
          <a:custGeom>
            <a:avLst/>
            <a:gdLst/>
            <a:ahLst/>
            <a:cxnLst/>
            <a:rect l="l" t="t" r="r" b="b"/>
            <a:pathLst>
              <a:path w="864831" h="966292">
                <a:moveTo>
                  <a:pt x="864832" y="0"/>
                </a:moveTo>
                <a:lnTo>
                  <a:pt x="0" y="0"/>
                </a:lnTo>
                <a:lnTo>
                  <a:pt x="0" y="966292"/>
                </a:lnTo>
                <a:lnTo>
                  <a:pt x="864832" y="966292"/>
                </a:lnTo>
                <a:lnTo>
                  <a:pt x="864832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7" name="Freeform 17"/>
          <p:cNvSpPr/>
          <p:nvPr/>
        </p:nvSpPr>
        <p:spPr>
          <a:xfrm rot="9271396">
            <a:off x="14138254" y="-438167"/>
            <a:ext cx="1442717" cy="1611975"/>
          </a:xfrm>
          <a:custGeom>
            <a:avLst/>
            <a:gdLst/>
            <a:ahLst/>
            <a:cxnLst/>
            <a:rect l="l" t="t" r="r" b="b"/>
            <a:pathLst>
              <a:path w="1442717" h="1611975">
                <a:moveTo>
                  <a:pt x="0" y="0"/>
                </a:moveTo>
                <a:lnTo>
                  <a:pt x="1442717" y="0"/>
                </a:lnTo>
                <a:lnTo>
                  <a:pt x="1442717" y="1611975"/>
                </a:lnTo>
                <a:lnTo>
                  <a:pt x="0" y="161197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8" name="Freeform 18"/>
          <p:cNvSpPr/>
          <p:nvPr/>
        </p:nvSpPr>
        <p:spPr>
          <a:xfrm>
            <a:off x="14961433" y="1819164"/>
            <a:ext cx="2870121" cy="2658450"/>
          </a:xfrm>
          <a:custGeom>
            <a:avLst/>
            <a:gdLst/>
            <a:ahLst/>
            <a:cxnLst/>
            <a:rect l="l" t="t" r="r" b="b"/>
            <a:pathLst>
              <a:path w="2870121" h="2658450">
                <a:moveTo>
                  <a:pt x="0" y="0"/>
                </a:moveTo>
                <a:lnTo>
                  <a:pt x="2870121" y="0"/>
                </a:lnTo>
                <a:lnTo>
                  <a:pt x="2870121" y="2658450"/>
                </a:lnTo>
                <a:lnTo>
                  <a:pt x="0" y="265845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3136207">
            <a:off x="16100031" y="2812454"/>
            <a:ext cx="592925" cy="671870"/>
          </a:xfrm>
          <a:custGeom>
            <a:avLst/>
            <a:gdLst/>
            <a:ahLst/>
            <a:cxnLst/>
            <a:rect l="l" t="t" r="r" b="b"/>
            <a:pathLst>
              <a:path w="592925" h="671870">
                <a:moveTo>
                  <a:pt x="0" y="0"/>
                </a:moveTo>
                <a:lnTo>
                  <a:pt x="592925" y="0"/>
                </a:lnTo>
                <a:lnTo>
                  <a:pt x="592925" y="671870"/>
                </a:lnTo>
                <a:lnTo>
                  <a:pt x="0" y="6718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242771" y="6644958"/>
            <a:ext cx="3515876" cy="2588564"/>
          </a:xfrm>
          <a:custGeom>
            <a:avLst/>
            <a:gdLst/>
            <a:ahLst/>
            <a:cxnLst/>
            <a:rect l="l" t="t" r="r" b="b"/>
            <a:pathLst>
              <a:path w="3515876" h="2588564">
                <a:moveTo>
                  <a:pt x="0" y="0"/>
                </a:moveTo>
                <a:lnTo>
                  <a:pt x="3515875" y="0"/>
                </a:lnTo>
                <a:lnTo>
                  <a:pt x="3515875" y="2588564"/>
                </a:lnTo>
                <a:lnTo>
                  <a:pt x="0" y="258856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1225090">
            <a:off x="6995379" y="7660781"/>
            <a:ext cx="2003429" cy="1949195"/>
          </a:xfrm>
          <a:custGeom>
            <a:avLst/>
            <a:gdLst/>
            <a:ahLst/>
            <a:cxnLst/>
            <a:rect l="l" t="t" r="r" b="b"/>
            <a:pathLst>
              <a:path w="2003429" h="1949195">
                <a:moveTo>
                  <a:pt x="0" y="0"/>
                </a:moveTo>
                <a:lnTo>
                  <a:pt x="2003429" y="0"/>
                </a:lnTo>
                <a:lnTo>
                  <a:pt x="2003429" y="1949195"/>
                </a:lnTo>
                <a:lnTo>
                  <a:pt x="0" y="194919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-92235" t="-45471"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7355562" y="8342218"/>
            <a:ext cx="1065628" cy="939650"/>
            <a:chOff x="0" y="0"/>
            <a:chExt cx="288168" cy="25410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88168" cy="254101"/>
            </a:xfrm>
            <a:custGeom>
              <a:avLst/>
              <a:gdLst/>
              <a:ahLst/>
              <a:cxnLst/>
              <a:rect l="l" t="t" r="r" b="b"/>
              <a:pathLst>
                <a:path w="288168" h="254101">
                  <a:moveTo>
                    <a:pt x="0" y="0"/>
                  </a:moveTo>
                  <a:lnTo>
                    <a:pt x="288168" y="0"/>
                  </a:lnTo>
                  <a:lnTo>
                    <a:pt x="288168" y="254101"/>
                  </a:lnTo>
                  <a:lnTo>
                    <a:pt x="0" y="254101"/>
                  </a:lnTo>
                  <a:close/>
                </a:path>
              </a:pathLst>
            </a:custGeom>
            <a:solidFill>
              <a:srgbClr val="80AA53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288168" cy="311251"/>
            </a:xfrm>
            <a:prstGeom prst="rect">
              <a:avLst/>
            </a:prstGeom>
          </p:spPr>
          <p:txBody>
            <a:bodyPr lIns="49476" tIns="49476" rIns="49476" bIns="49476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7386848" y="8314023"/>
            <a:ext cx="1003056" cy="1234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35"/>
              </a:lnSpc>
            </a:pPr>
            <a:r>
              <a:rPr lang="en-US" sz="9680" b="1">
                <a:solidFill>
                  <a:srgbClr val="F6D20C"/>
                </a:solidFill>
                <a:latin typeface="Poppins Ultra-Bold" panose="00000900000000000000"/>
                <a:ea typeface="Poppins Ultra-Bold" panose="00000900000000000000"/>
                <a:cs typeface="Poppins Ultra-Bold" panose="00000900000000000000"/>
                <a:sym typeface="Poppins Ultra-Bold" panose="00000900000000000000"/>
              </a:rPr>
              <a:t>D</a:t>
            </a:r>
            <a:endParaRPr lang="en-US" sz="9680" b="1">
              <a:solidFill>
                <a:srgbClr val="F6D20C"/>
              </a:solidFill>
              <a:latin typeface="Poppins Ultra-Bold" panose="00000900000000000000"/>
              <a:ea typeface="Poppins Ultra-Bold" panose="00000900000000000000"/>
              <a:cs typeface="Poppins Ultra-Bold" panose="00000900000000000000"/>
              <a:sym typeface="Poppins Ultra-Bold" panose="00000900000000000000"/>
            </a:endParaRPr>
          </a:p>
        </p:txBody>
      </p:sp>
      <p:grpSp>
        <p:nvGrpSpPr>
          <p:cNvPr id="26" name="Group 26"/>
          <p:cNvGrpSpPr/>
          <p:nvPr/>
        </p:nvGrpSpPr>
        <p:grpSpPr>
          <a:xfrm rot="1041582">
            <a:off x="8971648" y="8072552"/>
            <a:ext cx="2557571" cy="2525664"/>
            <a:chOff x="0" y="0"/>
            <a:chExt cx="3410094" cy="3367553"/>
          </a:xfrm>
        </p:grpSpPr>
        <p:sp>
          <p:nvSpPr>
            <p:cNvPr id="27" name="Freeform 27"/>
            <p:cNvSpPr/>
            <p:nvPr/>
          </p:nvSpPr>
          <p:spPr>
            <a:xfrm rot="-1225090">
              <a:off x="369428" y="384313"/>
              <a:ext cx="2671239" cy="2598926"/>
            </a:xfrm>
            <a:custGeom>
              <a:avLst/>
              <a:gdLst/>
              <a:ahLst/>
              <a:cxnLst/>
              <a:rect l="l" t="t" r="r" b="b"/>
              <a:pathLst>
                <a:path w="2671239" h="2598926">
                  <a:moveTo>
                    <a:pt x="0" y="0"/>
                  </a:moveTo>
                  <a:lnTo>
                    <a:pt x="2671238" y="0"/>
                  </a:lnTo>
                  <a:lnTo>
                    <a:pt x="2671238" y="2598926"/>
                  </a:lnTo>
                  <a:lnTo>
                    <a:pt x="0" y="2598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-92235" t="-45471"/>
              </a:stretch>
            </a:blipFill>
          </p:spPr>
        </p:sp>
        <p:grpSp>
          <p:nvGrpSpPr>
            <p:cNvPr id="28" name="Group 28"/>
            <p:cNvGrpSpPr/>
            <p:nvPr/>
          </p:nvGrpSpPr>
          <p:grpSpPr>
            <a:xfrm>
              <a:off x="849672" y="1292896"/>
              <a:ext cx="1420837" cy="1252867"/>
              <a:chOff x="0" y="0"/>
              <a:chExt cx="288168" cy="254101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288168" cy="254101"/>
              </a:xfrm>
              <a:custGeom>
                <a:avLst/>
                <a:gdLst/>
                <a:ahLst/>
                <a:cxnLst/>
                <a:rect l="l" t="t" r="r" b="b"/>
                <a:pathLst>
                  <a:path w="288168" h="254101">
                    <a:moveTo>
                      <a:pt x="0" y="0"/>
                    </a:moveTo>
                    <a:lnTo>
                      <a:pt x="288168" y="0"/>
                    </a:lnTo>
                    <a:lnTo>
                      <a:pt x="288168" y="254101"/>
                    </a:lnTo>
                    <a:lnTo>
                      <a:pt x="0" y="254101"/>
                    </a:lnTo>
                    <a:close/>
                  </a:path>
                </a:pathLst>
              </a:custGeom>
              <a:solidFill>
                <a:srgbClr val="0DBCB7"/>
              </a:solidFill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57150"/>
                <a:ext cx="288168" cy="3112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50"/>
                  </a:lnSpc>
                </a:pPr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908206" y="1213183"/>
              <a:ext cx="1337408" cy="17249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8035"/>
                </a:lnSpc>
              </a:pPr>
              <a:r>
                <a:rPr lang="en-US" sz="9680" b="1">
                  <a:solidFill>
                    <a:srgbClr val="F6D20C"/>
                  </a:solidFill>
                  <a:latin typeface="Poppins Ultra-Bold" panose="00000900000000000000"/>
                  <a:ea typeface="Poppins Ultra-Bold" panose="00000900000000000000"/>
                  <a:cs typeface="Poppins Ultra-Bold" panose="00000900000000000000"/>
                  <a:sym typeface="Poppins Ultra-Bold" panose="00000900000000000000"/>
                </a:rPr>
                <a:t>E</a:t>
              </a:r>
              <a:endParaRPr lang="en-US" sz="9680" b="1">
                <a:solidFill>
                  <a:srgbClr val="F6D20C"/>
                </a:solidFill>
                <a:latin typeface="Poppins Ultra-Bold" panose="00000900000000000000"/>
                <a:ea typeface="Poppins Ultra-Bold" panose="00000900000000000000"/>
                <a:cs typeface="Poppins Ultra-Bold" panose="00000900000000000000"/>
                <a:sym typeface="Poppins Ultra-Bold" panose="00000900000000000000"/>
              </a:endParaRPr>
            </a:p>
          </p:txBody>
        </p:sp>
      </p:grpSp>
      <p:sp>
        <p:nvSpPr>
          <p:cNvPr id="32" name="Freeform 32"/>
          <p:cNvSpPr/>
          <p:nvPr/>
        </p:nvSpPr>
        <p:spPr>
          <a:xfrm rot="-825770">
            <a:off x="5526232" y="6364116"/>
            <a:ext cx="830666" cy="823052"/>
          </a:xfrm>
          <a:custGeom>
            <a:avLst/>
            <a:gdLst/>
            <a:ahLst/>
            <a:cxnLst/>
            <a:rect l="l" t="t" r="r" b="b"/>
            <a:pathLst>
              <a:path w="830666" h="823052">
                <a:moveTo>
                  <a:pt x="0" y="0"/>
                </a:moveTo>
                <a:lnTo>
                  <a:pt x="830666" y="0"/>
                </a:lnTo>
                <a:lnTo>
                  <a:pt x="830666" y="823052"/>
                </a:lnTo>
                <a:lnTo>
                  <a:pt x="0" y="82305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1847761" y="2125082"/>
            <a:ext cx="1456036" cy="1463352"/>
          </a:xfrm>
          <a:custGeom>
            <a:avLst/>
            <a:gdLst/>
            <a:ahLst/>
            <a:cxnLst/>
            <a:rect l="l" t="t" r="r" b="b"/>
            <a:pathLst>
              <a:path w="1456036" h="1463352">
                <a:moveTo>
                  <a:pt x="0" y="0"/>
                </a:moveTo>
                <a:lnTo>
                  <a:pt x="1456036" y="0"/>
                </a:lnTo>
                <a:lnTo>
                  <a:pt x="1456036" y="1463353"/>
                </a:lnTo>
                <a:lnTo>
                  <a:pt x="0" y="146335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 rot="1755544">
            <a:off x="12083014" y="8062938"/>
            <a:ext cx="1049066" cy="976506"/>
          </a:xfrm>
          <a:custGeom>
            <a:avLst/>
            <a:gdLst/>
            <a:ahLst/>
            <a:cxnLst/>
            <a:rect l="l" t="t" r="r" b="b"/>
            <a:pathLst>
              <a:path w="1049066" h="976506">
                <a:moveTo>
                  <a:pt x="0" y="0"/>
                </a:moveTo>
                <a:lnTo>
                  <a:pt x="1049066" y="0"/>
                </a:lnTo>
                <a:lnTo>
                  <a:pt x="1049066" y="976505"/>
                </a:lnTo>
                <a:lnTo>
                  <a:pt x="0" y="97650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 rot="3667130" flipH="1">
            <a:off x="9153523" y="-534786"/>
            <a:ext cx="6176763" cy="5319737"/>
          </a:xfrm>
          <a:custGeom>
            <a:avLst/>
            <a:gdLst/>
            <a:ahLst/>
            <a:cxnLst/>
            <a:rect l="l" t="t" r="r" b="b"/>
            <a:pathLst>
              <a:path w="6176763" h="5319737">
                <a:moveTo>
                  <a:pt x="6176763" y="0"/>
                </a:moveTo>
                <a:lnTo>
                  <a:pt x="0" y="0"/>
                </a:lnTo>
                <a:lnTo>
                  <a:pt x="0" y="5319737"/>
                </a:lnTo>
                <a:lnTo>
                  <a:pt x="6176763" y="5319737"/>
                </a:lnTo>
                <a:lnTo>
                  <a:pt x="6176763" y="0"/>
                </a:lnTo>
                <a:close/>
              </a:path>
            </a:pathLst>
          </a:custGeom>
          <a:blipFill>
            <a:blip r:embed="rId3">
              <a:alphaModFix amt="39000"/>
            </a:blip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265662" y="2729413"/>
            <a:ext cx="16020432" cy="1421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0"/>
              </a:lnSpc>
            </a:pPr>
            <a:r>
              <a:rPr lang="en-US" sz="6955" dirty="0" err="1">
                <a:solidFill>
                  <a:srgbClr val="023B50"/>
                </a:solidFill>
                <a:latin typeface="Croogla"/>
                <a:ea typeface="Croogla"/>
                <a:cs typeface="Croogla"/>
                <a:sym typeface="Croogla"/>
              </a:rPr>
              <a:t>Заключение</a:t>
            </a:r>
            <a:endParaRPr lang="en-US" sz="6955" dirty="0">
              <a:solidFill>
                <a:srgbClr val="023B50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0" lvl="0" indent="0" algn="ctr">
              <a:lnSpc>
                <a:spcPts val="5220"/>
              </a:lnSpc>
              <a:spcBef>
                <a:spcPct val="0"/>
              </a:spcBef>
            </a:pPr>
            <a:endParaRPr lang="en-US" sz="6955" dirty="0">
              <a:solidFill>
                <a:srgbClr val="023B50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grpSp>
        <p:nvGrpSpPr>
          <p:cNvPr id="37" name="Group 37"/>
          <p:cNvGrpSpPr/>
          <p:nvPr/>
        </p:nvGrpSpPr>
        <p:grpSpPr>
          <a:xfrm rot="1709095">
            <a:off x="602078" y="697521"/>
            <a:ext cx="3811497" cy="3492284"/>
            <a:chOff x="0" y="0"/>
            <a:chExt cx="5081996" cy="465637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5081996" cy="4656379"/>
            </a:xfrm>
            <a:custGeom>
              <a:avLst/>
              <a:gdLst/>
              <a:ahLst/>
              <a:cxnLst/>
              <a:rect l="l" t="t" r="r" b="b"/>
              <a:pathLst>
                <a:path w="5081996" h="4656379">
                  <a:moveTo>
                    <a:pt x="0" y="0"/>
                  </a:moveTo>
                  <a:lnTo>
                    <a:pt x="5081996" y="0"/>
                  </a:lnTo>
                  <a:lnTo>
                    <a:pt x="5081996" y="4656379"/>
                  </a:lnTo>
                  <a:lnTo>
                    <a:pt x="0" y="46563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9" name="Freeform 39"/>
            <p:cNvSpPr/>
            <p:nvPr/>
          </p:nvSpPr>
          <p:spPr>
            <a:xfrm rot="-4554236">
              <a:off x="1870270" y="1644645"/>
              <a:ext cx="1341457" cy="1367090"/>
            </a:xfrm>
            <a:custGeom>
              <a:avLst/>
              <a:gdLst/>
              <a:ahLst/>
              <a:cxnLst/>
              <a:rect l="l" t="t" r="r" b="b"/>
              <a:pathLst>
                <a:path w="1341457" h="1367090">
                  <a:moveTo>
                    <a:pt x="0" y="0"/>
                  </a:moveTo>
                  <a:lnTo>
                    <a:pt x="1341456" y="0"/>
                  </a:lnTo>
                  <a:lnTo>
                    <a:pt x="1341456" y="1367089"/>
                  </a:lnTo>
                  <a:lnTo>
                    <a:pt x="0" y="13670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40" name="Freeform 40"/>
          <p:cNvSpPr/>
          <p:nvPr/>
        </p:nvSpPr>
        <p:spPr>
          <a:xfrm>
            <a:off x="2918087" y="4559215"/>
            <a:ext cx="1088660" cy="1114193"/>
          </a:xfrm>
          <a:custGeom>
            <a:avLst/>
            <a:gdLst/>
            <a:ahLst/>
            <a:cxnLst/>
            <a:rect l="l" t="t" r="r" b="b"/>
            <a:pathLst>
              <a:path w="1088660" h="1114193">
                <a:moveTo>
                  <a:pt x="0" y="0"/>
                </a:moveTo>
                <a:lnTo>
                  <a:pt x="1088660" y="0"/>
                </a:lnTo>
                <a:lnTo>
                  <a:pt x="1088660" y="1114193"/>
                </a:lnTo>
                <a:lnTo>
                  <a:pt x="0" y="1114193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</p:sp>
      <p:sp>
        <p:nvSpPr>
          <p:cNvPr id="41" name="TextBox 41"/>
          <p:cNvSpPr txBox="1"/>
          <p:nvPr/>
        </p:nvSpPr>
        <p:spPr>
          <a:xfrm>
            <a:off x="4572000" y="3719611"/>
            <a:ext cx="9144000" cy="3629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5"/>
              </a:lnSpc>
              <a:spcBef>
                <a:spcPct val="0"/>
              </a:spcBef>
            </a:pP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Использование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дидактических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игр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,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созданных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с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помощью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сервисов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Web 2.0,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может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стать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эффективным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инструментом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для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обучения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детей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с ООП.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Важно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помнить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о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необходимости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индивидуализации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и о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том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,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что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игры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должны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быть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занимательными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и </a:t>
            </a:r>
            <a:r>
              <a:rPr lang="en-US" sz="3230" dirty="0" err="1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мотивирующими</a:t>
            </a: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.</a:t>
            </a:r>
            <a:endParaRPr lang="en-US" sz="3230" dirty="0">
              <a:solidFill>
                <a:srgbClr val="DD4949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 rot="5400000">
            <a:off x="8522599" y="-8955266"/>
            <a:ext cx="1242802" cy="18725131"/>
            <a:chOff x="0" y="0"/>
            <a:chExt cx="327322" cy="4931722"/>
          </a:xfrm>
        </p:grpSpPr>
        <p:sp>
          <p:nvSpPr>
            <p:cNvPr id="3" name="Freeform 8"/>
            <p:cNvSpPr/>
            <p:nvPr/>
          </p:nvSpPr>
          <p:spPr>
            <a:xfrm>
              <a:off x="0" y="0"/>
              <a:ext cx="327322" cy="4931722"/>
            </a:xfrm>
            <a:custGeom>
              <a:avLst/>
              <a:gdLst/>
              <a:ahLst/>
              <a:cxnLst/>
              <a:rect l="l" t="t" r="r" b="b"/>
              <a:pathLst>
                <a:path w="327322" h="4931722">
                  <a:moveTo>
                    <a:pt x="0" y="0"/>
                  </a:moveTo>
                  <a:lnTo>
                    <a:pt x="327322" y="0"/>
                  </a:lnTo>
                  <a:lnTo>
                    <a:pt x="327322" y="4931722"/>
                  </a:lnTo>
                  <a:lnTo>
                    <a:pt x="0" y="4931722"/>
                  </a:lnTo>
                  <a:close/>
                </a:path>
              </a:pathLst>
            </a:custGeom>
            <a:solidFill>
              <a:srgbClr val="F6D20C"/>
            </a:solidFill>
          </p:spPr>
        </p:sp>
        <p:sp>
          <p:nvSpPr>
            <p:cNvPr id="4" name="TextBox 9"/>
            <p:cNvSpPr txBox="1"/>
            <p:nvPr/>
          </p:nvSpPr>
          <p:spPr>
            <a:xfrm>
              <a:off x="0" y="-57150"/>
              <a:ext cx="327322" cy="4988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grpSp>
        <p:nvGrpSpPr>
          <p:cNvPr id="5" name="Group 4"/>
          <p:cNvGrpSpPr/>
          <p:nvPr/>
        </p:nvGrpSpPr>
        <p:grpSpPr>
          <a:xfrm rot="5400000">
            <a:off x="8441218" y="393664"/>
            <a:ext cx="1405564" cy="18725131"/>
            <a:chOff x="0" y="0"/>
            <a:chExt cx="370190" cy="4931722"/>
          </a:xfrm>
        </p:grpSpPr>
        <p:sp>
          <p:nvSpPr>
            <p:cNvPr id="6" name="Freeform 5"/>
            <p:cNvSpPr/>
            <p:nvPr/>
          </p:nvSpPr>
          <p:spPr>
            <a:xfrm>
              <a:off x="0" y="0"/>
              <a:ext cx="370190" cy="4931722"/>
            </a:xfrm>
            <a:custGeom>
              <a:avLst/>
              <a:gdLst/>
              <a:ahLst/>
              <a:cxnLst/>
              <a:rect l="l" t="t" r="r" b="b"/>
              <a:pathLst>
                <a:path w="370190" h="4931722">
                  <a:moveTo>
                    <a:pt x="0" y="0"/>
                  </a:moveTo>
                  <a:lnTo>
                    <a:pt x="370190" y="0"/>
                  </a:lnTo>
                  <a:lnTo>
                    <a:pt x="370190" y="4931722"/>
                  </a:lnTo>
                  <a:lnTo>
                    <a:pt x="0" y="4931722"/>
                  </a:lnTo>
                  <a:close/>
                </a:path>
              </a:pathLst>
            </a:custGeom>
            <a:solidFill>
              <a:srgbClr val="F6D20C"/>
            </a:solidFill>
          </p:spPr>
        </p:sp>
        <p:sp>
          <p:nvSpPr>
            <p:cNvPr id="7" name="TextBox 6"/>
            <p:cNvSpPr txBox="1"/>
            <p:nvPr/>
          </p:nvSpPr>
          <p:spPr>
            <a:xfrm>
              <a:off x="0" y="-57150"/>
              <a:ext cx="370190" cy="4988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</a:p>
          </p:txBody>
        </p:sp>
      </p:grpSp>
      <p:sp>
        <p:nvSpPr>
          <p:cNvPr id="8" name="Freeform 2"/>
          <p:cNvSpPr/>
          <p:nvPr/>
        </p:nvSpPr>
        <p:spPr>
          <a:xfrm>
            <a:off x="4419600" y="1104900"/>
            <a:ext cx="8874951" cy="7581680"/>
          </a:xfrm>
          <a:custGeom>
            <a:avLst/>
            <a:gdLst/>
            <a:ahLst/>
            <a:cxnLst/>
            <a:rect l="l" t="t" r="r" b="b"/>
            <a:pathLst>
              <a:path w="8874951" h="7581680">
                <a:moveTo>
                  <a:pt x="0" y="0"/>
                </a:moveTo>
                <a:lnTo>
                  <a:pt x="8874951" y="0"/>
                </a:lnTo>
                <a:lnTo>
                  <a:pt x="8874951" y="7581680"/>
                </a:lnTo>
                <a:lnTo>
                  <a:pt x="0" y="758168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8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9846" t="-24766" b="-3817"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20"/>
          <p:cNvSpPr/>
          <p:nvPr/>
        </p:nvSpPr>
        <p:spPr>
          <a:xfrm>
            <a:off x="533400" y="6972300"/>
            <a:ext cx="3515876" cy="2588564"/>
          </a:xfrm>
          <a:custGeom>
            <a:avLst/>
            <a:gdLst/>
            <a:ahLst/>
            <a:cxnLst/>
            <a:rect l="l" t="t" r="r" b="b"/>
            <a:pathLst>
              <a:path w="3515876" h="2588564">
                <a:moveTo>
                  <a:pt x="0" y="0"/>
                </a:moveTo>
                <a:lnTo>
                  <a:pt x="3515875" y="0"/>
                </a:lnTo>
                <a:lnTo>
                  <a:pt x="3515875" y="2588564"/>
                </a:lnTo>
                <a:lnTo>
                  <a:pt x="0" y="25885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8"/>
          <p:cNvSpPr/>
          <p:nvPr/>
        </p:nvSpPr>
        <p:spPr>
          <a:xfrm>
            <a:off x="14173200" y="1333500"/>
            <a:ext cx="2870121" cy="2658450"/>
          </a:xfrm>
          <a:custGeom>
            <a:avLst/>
            <a:gdLst/>
            <a:ahLst/>
            <a:cxnLst/>
            <a:rect l="l" t="t" r="r" b="b"/>
            <a:pathLst>
              <a:path w="2870121" h="2658450">
                <a:moveTo>
                  <a:pt x="0" y="0"/>
                </a:moveTo>
                <a:lnTo>
                  <a:pt x="2870121" y="0"/>
                </a:lnTo>
                <a:lnTo>
                  <a:pt x="2870121" y="2658450"/>
                </a:lnTo>
                <a:lnTo>
                  <a:pt x="0" y="26584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9"/>
          <p:cNvSpPr/>
          <p:nvPr/>
        </p:nvSpPr>
        <p:spPr>
          <a:xfrm rot="-3136207">
            <a:off x="15311797" y="2373638"/>
            <a:ext cx="592925" cy="671870"/>
          </a:xfrm>
          <a:custGeom>
            <a:avLst/>
            <a:gdLst/>
            <a:ahLst/>
            <a:cxnLst/>
            <a:rect l="l" t="t" r="r" b="b"/>
            <a:pathLst>
              <a:path w="592925" h="671870">
                <a:moveTo>
                  <a:pt x="0" y="0"/>
                </a:moveTo>
                <a:lnTo>
                  <a:pt x="592925" y="0"/>
                </a:lnTo>
                <a:lnTo>
                  <a:pt x="592925" y="671870"/>
                </a:lnTo>
                <a:lnTo>
                  <a:pt x="0" y="6718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35"/>
          <p:cNvSpPr/>
          <p:nvPr/>
        </p:nvSpPr>
        <p:spPr>
          <a:xfrm rot="3667130" flipH="1">
            <a:off x="8123733" y="-1071207"/>
            <a:ext cx="6176763" cy="5319737"/>
          </a:xfrm>
          <a:custGeom>
            <a:avLst/>
            <a:gdLst/>
            <a:ahLst/>
            <a:cxnLst/>
            <a:rect l="l" t="t" r="r" b="b"/>
            <a:pathLst>
              <a:path w="6176763" h="5319737">
                <a:moveTo>
                  <a:pt x="6176763" y="0"/>
                </a:moveTo>
                <a:lnTo>
                  <a:pt x="0" y="0"/>
                </a:lnTo>
                <a:lnTo>
                  <a:pt x="0" y="5319737"/>
                </a:lnTo>
                <a:lnTo>
                  <a:pt x="6176763" y="5319737"/>
                </a:lnTo>
                <a:lnTo>
                  <a:pt x="6176763" y="0"/>
                </a:lnTo>
                <a:close/>
              </a:path>
            </a:pathLst>
          </a:custGeom>
          <a:blipFill>
            <a:blip r:embed="rId9">
              <a:alphaModFix amt="39000"/>
            </a:blip>
            <a:stretch>
              <a:fillRect/>
            </a:stretch>
          </a:blipFill>
        </p:spPr>
      </p:sp>
      <p:sp>
        <p:nvSpPr>
          <p:cNvPr id="13" name="TextBox 36"/>
          <p:cNvSpPr txBox="1"/>
          <p:nvPr/>
        </p:nvSpPr>
        <p:spPr>
          <a:xfrm>
            <a:off x="533400" y="1959456"/>
            <a:ext cx="16020432" cy="703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20"/>
              </a:lnSpc>
              <a:spcBef>
                <a:spcPct val="0"/>
              </a:spcBef>
            </a:pPr>
            <a:r>
              <a:rPr lang="ru-RU" sz="6955" dirty="0" smtClean="0">
                <a:solidFill>
                  <a:srgbClr val="023B50"/>
                </a:solidFill>
                <a:latin typeface="Croogla"/>
                <a:ea typeface="Croogla"/>
                <a:cs typeface="Croogla"/>
                <a:sym typeface="Croogla"/>
              </a:rPr>
              <a:t>Используемая литература</a:t>
            </a:r>
            <a:endParaRPr lang="en-US" sz="6955" dirty="0">
              <a:solidFill>
                <a:srgbClr val="023B50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  <p:sp>
        <p:nvSpPr>
          <p:cNvPr id="14" name="TextBox 41"/>
          <p:cNvSpPr txBox="1"/>
          <p:nvPr/>
        </p:nvSpPr>
        <p:spPr>
          <a:xfrm>
            <a:off x="4049276" y="3120123"/>
            <a:ext cx="9296400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ctr">
              <a:lnSpc>
                <a:spcPts val="4845"/>
              </a:lnSpc>
              <a:spcBef>
                <a:spcPct val="0"/>
              </a:spcBef>
              <a:buFontTx/>
              <a:buChar char="-"/>
            </a:pPr>
            <a:r>
              <a:rPr lang="ru-RU" sz="3230" dirty="0" smtClean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Государственный общеобязательный стандарт</a:t>
            </a:r>
            <a:endParaRPr lang="ru-RU" sz="3230" dirty="0" smtClean="0">
              <a:solidFill>
                <a:srgbClr val="DD494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457200" indent="-457200" algn="ctr">
              <a:lnSpc>
                <a:spcPts val="4845"/>
              </a:lnSpc>
              <a:spcBef>
                <a:spcPct val="0"/>
              </a:spcBef>
              <a:buFontTx/>
              <a:buChar char="-"/>
            </a:pP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  <a:hlinkClick r:id="rId10"/>
              </a:rPr>
              <a:t>https://moluch.ru/archive/137/38472</a:t>
            </a:r>
            <a:r>
              <a:rPr lang="en-US" sz="3230" dirty="0" smtClean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  <a:hlinkClick r:id="rId10"/>
              </a:rPr>
              <a:t>/</a:t>
            </a:r>
            <a:endParaRPr lang="ru-RU" sz="3230" dirty="0" smtClean="0">
              <a:solidFill>
                <a:srgbClr val="DD494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457200" indent="-457200" algn="ctr">
              <a:lnSpc>
                <a:spcPts val="4845"/>
              </a:lnSpc>
              <a:spcBef>
                <a:spcPct val="0"/>
              </a:spcBef>
              <a:buFontTx/>
              <a:buChar char="-"/>
            </a:pP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  <a:hlinkClick r:id="rId11"/>
              </a:rPr>
              <a:t>https://</a:t>
            </a:r>
            <a:r>
              <a:rPr lang="en-US" sz="3230" dirty="0" smtClean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  <a:hlinkClick r:id="rId11"/>
              </a:rPr>
              <a:t>cyberleninka.ru/article/n/tsifrovye-didakticheskie-igry-kak-sredstvo-distantsionnoy-podderzhki-shkolnikov</a:t>
            </a:r>
            <a:r>
              <a:rPr lang="ru-RU" sz="3230" dirty="0" smtClean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endParaRPr lang="ru-RU" sz="3230" dirty="0" smtClean="0">
              <a:solidFill>
                <a:srgbClr val="DD494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457200" indent="-457200" algn="ctr">
              <a:lnSpc>
                <a:spcPts val="4845"/>
              </a:lnSpc>
              <a:spcBef>
                <a:spcPct val="0"/>
              </a:spcBef>
              <a:buFontTx/>
              <a:buChar char="-"/>
            </a:pPr>
            <a:r>
              <a:rPr lang="en-US" sz="3230" dirty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  <a:hlinkClick r:id="rId12"/>
              </a:rPr>
              <a:t>http://detstvogid.ru/kak-samostoyatelno-razrabotat-didakticheskuyu-igru/.</a:t>
            </a:r>
            <a:r>
              <a:rPr lang="en-US" sz="3230" dirty="0" smtClean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  <a:hlinkClick r:id="rId12"/>
              </a:rPr>
              <a:t>html</a:t>
            </a:r>
            <a:r>
              <a:rPr lang="ru-RU" sz="3230" dirty="0" smtClean="0">
                <a:solidFill>
                  <a:srgbClr val="DD4949"/>
                </a:solidFill>
                <a:latin typeface="Croogla"/>
                <a:ea typeface="Croogla"/>
                <a:cs typeface="Croogla"/>
                <a:sym typeface="Croogla"/>
              </a:rPr>
              <a:t> </a:t>
            </a:r>
            <a:endParaRPr lang="ru-RU" sz="3230" dirty="0" smtClean="0">
              <a:solidFill>
                <a:srgbClr val="DD4949"/>
              </a:solidFill>
              <a:latin typeface="Croogla"/>
              <a:ea typeface="Croogla"/>
              <a:cs typeface="Croogla"/>
              <a:sym typeface="Croogla"/>
            </a:endParaRPr>
          </a:p>
          <a:p>
            <a:pPr marL="457200" indent="-457200" algn="ctr">
              <a:lnSpc>
                <a:spcPts val="4845"/>
              </a:lnSpc>
              <a:spcBef>
                <a:spcPct val="0"/>
              </a:spcBef>
              <a:buFontTx/>
              <a:buChar char="-"/>
            </a:pPr>
            <a:endParaRPr lang="en-US" sz="3230" dirty="0">
              <a:solidFill>
                <a:srgbClr val="DD4949"/>
              </a:solidFill>
              <a:latin typeface="Croogla"/>
              <a:ea typeface="Croogla"/>
              <a:cs typeface="Croogla"/>
              <a:sym typeface="Croogl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3984</Words>
  <Application>WPS Presentation</Application>
  <PresentationFormat>Произвольный</PresentationFormat>
  <Paragraphs>178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Arial</vt:lpstr>
      <vt:lpstr>SimSun</vt:lpstr>
      <vt:lpstr>Wingdings</vt:lpstr>
      <vt:lpstr>Marmelad</vt:lpstr>
      <vt:lpstr>Croogla</vt:lpstr>
      <vt:lpstr>Segoe Print</vt:lpstr>
      <vt:lpstr>Poppins Ultra-Bold</vt:lpstr>
      <vt:lpstr>Marykate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Perks of Being More Active For Your Children</dc:title>
  <dc:creator/>
  <cp:lastModifiedBy>Admin</cp:lastModifiedBy>
  <cp:revision>7</cp:revision>
  <dcterms:created xsi:type="dcterms:W3CDTF">2006-08-16T00:00:00Z</dcterms:created>
  <dcterms:modified xsi:type="dcterms:W3CDTF">2025-12-18T18:00:05Z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3DE55D060D784A78B422C164C8592120_12</vt:lpwstr>
  </property>
  <property fmtid="{D5CDD505-2E9C-101B-9397-08002B2CF9AE}" pid="3" name="KSOProductBuildVer">
    <vt:lpwstr>1049-12.2.0.23196</vt:lpwstr>
  </property>
</Properties>
</file>